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483371e42449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40aad279124ae6"/>
  </p:sldMasterIdLst>
  <p:sldIdLst>
    <p:sldId xmlns:r="http://schemas.openxmlformats.org/officeDocument/2006/relationships" id="256" r:id="Rbc35505be3784098"/>
    <p:sldId xmlns:r="http://schemas.openxmlformats.org/officeDocument/2006/relationships" id="257" r:id="R377807e19fa94d28"/>
    <p:sldId xmlns:r="http://schemas.openxmlformats.org/officeDocument/2006/relationships" id="258" r:id="Ra442b81b560f403f"/>
    <p:sldId xmlns:r="http://schemas.openxmlformats.org/officeDocument/2006/relationships" id="259" r:id="R99c9077d48d04d2e"/>
    <p:sldId xmlns:r="http://schemas.openxmlformats.org/officeDocument/2006/relationships" id="260" r:id="Rc079f6d57ecd4d04"/>
    <p:sldId xmlns:r="http://schemas.openxmlformats.org/officeDocument/2006/relationships" id="261" r:id="Rb21f3f9deeb74655"/>
    <p:sldId xmlns:r="http://schemas.openxmlformats.org/officeDocument/2006/relationships" id="262" r:id="R70c0742f16d843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0aad279124ae6" /><Relationship Type="http://schemas.openxmlformats.org/officeDocument/2006/relationships/slide" Target="/ppt/slides/slide1.xml" Id="Rbc35505be3784098" /><Relationship Type="http://schemas.openxmlformats.org/officeDocument/2006/relationships/slide" Target="/ppt/slides/slide2.xml" Id="R377807e19fa94d28" /><Relationship Type="http://schemas.openxmlformats.org/officeDocument/2006/relationships/slide" Target="/ppt/slides/slide3.xml" Id="Ra442b81b560f403f" /><Relationship Type="http://schemas.openxmlformats.org/officeDocument/2006/relationships/slide" Target="/ppt/slides/slide4.xml" Id="R99c9077d48d04d2e" /><Relationship Type="http://schemas.openxmlformats.org/officeDocument/2006/relationships/slide" Target="/ppt/slides/slide5.xml" Id="Rc079f6d57ecd4d04" /><Relationship Type="http://schemas.openxmlformats.org/officeDocument/2006/relationships/slide" Target="/ppt/slides/slide6.xml" Id="Rb21f3f9deeb74655" /><Relationship Type="http://schemas.openxmlformats.org/officeDocument/2006/relationships/slide" Target="/ppt/slides/slide7.xml" Id="R70c0742f16d843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b7d95251b4d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2fa8b19bd4d6d" /><Relationship Type="http://schemas.openxmlformats.org/officeDocument/2006/relationships/theme" Target="/ppt/slideMasters/theme/theme1.xml" Id="Ra54bc74b84b14c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52fa8b19bd4d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7d7bb645c45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ab6fa3cb544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2bcd323944e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062f755b444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c02cd23e14e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3aa8d729b4a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54d922cb745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BUSINESS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BUSINESS PARTNER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42 197 354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5 614 558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6 658 688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19 219 584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KLEPPA NILS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 IDAR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BJØRN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INVEST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Stålverksvegen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firmapost@partnerregnskap.no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www.partnerregnskap.no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987 605 073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AS</a:t>
            </a:r>
          </a:p>
        </p:txBody>
      </p:sp>
    </p:spTree>
  </p:cSld>
  <p:clrMapOvr>
    <a:masterClrMapping xmlns:a="http://schemas.openxmlformats.org/drawingml/2006/main"/>
  </p:clrMapOvr>
</p:sld>
</file>