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3bac2e68d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bdd905bd44db7"/>
  </p:sldMasterIdLst>
  <p:sldIdLst>
    <p:sldId xmlns:r="http://schemas.openxmlformats.org/officeDocument/2006/relationships" id="256" r:id="R08761806f7ed419c"/>
    <p:sldId xmlns:r="http://schemas.openxmlformats.org/officeDocument/2006/relationships" id="257" r:id="R383ee55cde5a4537"/>
    <p:sldId xmlns:r="http://schemas.openxmlformats.org/officeDocument/2006/relationships" id="258" r:id="R058fbf7c50de4008"/>
    <p:sldId xmlns:r="http://schemas.openxmlformats.org/officeDocument/2006/relationships" id="259" r:id="Rd704cd83eb744a4c"/>
    <p:sldId xmlns:r="http://schemas.openxmlformats.org/officeDocument/2006/relationships" id="260" r:id="R497a00a3a18f48d0"/>
    <p:sldId xmlns:r="http://schemas.openxmlformats.org/officeDocument/2006/relationships" id="261" r:id="R279636ed89014ab0"/>
    <p:sldId xmlns:r="http://schemas.openxmlformats.org/officeDocument/2006/relationships" id="262" r:id="Rb12252ab3058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bdd905bd44db7" /><Relationship Type="http://schemas.openxmlformats.org/officeDocument/2006/relationships/slide" Target="/ppt/slides/slide1.xml" Id="R08761806f7ed419c" /><Relationship Type="http://schemas.openxmlformats.org/officeDocument/2006/relationships/slide" Target="/ppt/slides/slide2.xml" Id="R383ee55cde5a4537" /><Relationship Type="http://schemas.openxmlformats.org/officeDocument/2006/relationships/slide" Target="/ppt/slides/slide3.xml" Id="R058fbf7c50de4008" /><Relationship Type="http://schemas.openxmlformats.org/officeDocument/2006/relationships/slide" Target="/ppt/slides/slide4.xml" Id="Rd704cd83eb744a4c" /><Relationship Type="http://schemas.openxmlformats.org/officeDocument/2006/relationships/slide" Target="/ppt/slides/slide5.xml" Id="R497a00a3a18f48d0" /><Relationship Type="http://schemas.openxmlformats.org/officeDocument/2006/relationships/slide" Target="/ppt/slides/slide6.xml" Id="R279636ed89014ab0" /><Relationship Type="http://schemas.openxmlformats.org/officeDocument/2006/relationships/slide" Target="/ppt/slides/slide7.xml" Id="Rb12252ab3058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fa04dc487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1f40ab30147c4" /><Relationship Type="http://schemas.openxmlformats.org/officeDocument/2006/relationships/theme" Target="/ppt/slideMasters/theme/theme1.xml" Id="R090a5bba0007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1f40ab301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6efe3cb6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14b5289b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978ff948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5948c0f3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3b14de97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92f01a1a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bb54236dd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NIELS EGEDE SAABYE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