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9286b5806f46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56f3b8a964948"/>
  </p:sldMasterIdLst>
  <p:sldIdLst>
    <p:sldId xmlns:r="http://schemas.openxmlformats.org/officeDocument/2006/relationships" id="256" r:id="Refeabd6c895b429e"/>
    <p:sldId xmlns:r="http://schemas.openxmlformats.org/officeDocument/2006/relationships" id="257" r:id="R74c729121e234586"/>
    <p:sldId xmlns:r="http://schemas.openxmlformats.org/officeDocument/2006/relationships" id="258" r:id="R172e45f2e48b4c7e"/>
    <p:sldId xmlns:r="http://schemas.openxmlformats.org/officeDocument/2006/relationships" id="259" r:id="Rfb16359fe1b94c1e"/>
    <p:sldId xmlns:r="http://schemas.openxmlformats.org/officeDocument/2006/relationships" id="260" r:id="R66314c3737194851"/>
    <p:sldId xmlns:r="http://schemas.openxmlformats.org/officeDocument/2006/relationships" id="261" r:id="R02dc9f02d03f4147"/>
    <p:sldId xmlns:r="http://schemas.openxmlformats.org/officeDocument/2006/relationships" id="262" r:id="Ra6fe6a9ee1854d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56f3b8a964948" /><Relationship Type="http://schemas.openxmlformats.org/officeDocument/2006/relationships/slide" Target="/ppt/slides/slide1.xml" Id="Refeabd6c895b429e" /><Relationship Type="http://schemas.openxmlformats.org/officeDocument/2006/relationships/slide" Target="/ppt/slides/slide2.xml" Id="R74c729121e234586" /><Relationship Type="http://schemas.openxmlformats.org/officeDocument/2006/relationships/slide" Target="/ppt/slides/slide3.xml" Id="R172e45f2e48b4c7e" /><Relationship Type="http://schemas.openxmlformats.org/officeDocument/2006/relationships/slide" Target="/ppt/slides/slide4.xml" Id="Rfb16359fe1b94c1e" /><Relationship Type="http://schemas.openxmlformats.org/officeDocument/2006/relationships/slide" Target="/ppt/slides/slide5.xml" Id="R66314c3737194851" /><Relationship Type="http://schemas.openxmlformats.org/officeDocument/2006/relationships/slide" Target="/ppt/slides/slide6.xml" Id="R02dc9f02d03f4147" /><Relationship Type="http://schemas.openxmlformats.org/officeDocument/2006/relationships/slide" Target="/ppt/slides/slide7.xml" Id="Ra6fe6a9ee1854d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f012231304c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35268c02e40e3" /><Relationship Type="http://schemas.openxmlformats.org/officeDocument/2006/relationships/theme" Target="/ppt/slideMasters/theme/theme1.xml" Id="Rb56de480939945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d35268c02e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8424f7b6e49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c2f2a3ed24b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12125368e46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433fbad6348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2286ebd3d47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c99e368604c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a614c9c86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TALLENT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22 723 327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2 992 242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2 470 279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12 108 273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MSN HOLDING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LUNDSTADSVEEN ROAR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RINGEN ANDERS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GEIR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WENCHE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JOMACH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Sagvollvegen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2833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19 44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987 612 479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