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8172e04db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9c481488b451d"/>
  </p:sldMasterIdLst>
  <p:sldIdLst>
    <p:sldId xmlns:r="http://schemas.openxmlformats.org/officeDocument/2006/relationships" id="256" r:id="Rda6fcda50ea7499b"/>
    <p:sldId xmlns:r="http://schemas.openxmlformats.org/officeDocument/2006/relationships" id="257" r:id="Rd3464ac0fa814343"/>
    <p:sldId xmlns:r="http://schemas.openxmlformats.org/officeDocument/2006/relationships" id="258" r:id="Ra6475b5506a4400c"/>
    <p:sldId xmlns:r="http://schemas.openxmlformats.org/officeDocument/2006/relationships" id="259" r:id="R73cef0bcfa5b4929"/>
    <p:sldId xmlns:r="http://schemas.openxmlformats.org/officeDocument/2006/relationships" id="260" r:id="R87c125f1664e4ac9"/>
    <p:sldId xmlns:r="http://schemas.openxmlformats.org/officeDocument/2006/relationships" id="261" r:id="R9ef4a54b75444870"/>
    <p:sldId xmlns:r="http://schemas.openxmlformats.org/officeDocument/2006/relationships" id="262" r:id="R28c15fd81139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9c481488b451d" /><Relationship Type="http://schemas.openxmlformats.org/officeDocument/2006/relationships/slide" Target="/ppt/slides/slide1.xml" Id="Rda6fcda50ea7499b" /><Relationship Type="http://schemas.openxmlformats.org/officeDocument/2006/relationships/slide" Target="/ppt/slides/slide2.xml" Id="Rd3464ac0fa814343" /><Relationship Type="http://schemas.openxmlformats.org/officeDocument/2006/relationships/slide" Target="/ppt/slides/slide3.xml" Id="Ra6475b5506a4400c" /><Relationship Type="http://schemas.openxmlformats.org/officeDocument/2006/relationships/slide" Target="/ppt/slides/slide4.xml" Id="R73cef0bcfa5b4929" /><Relationship Type="http://schemas.openxmlformats.org/officeDocument/2006/relationships/slide" Target="/ppt/slides/slide5.xml" Id="R87c125f1664e4ac9" /><Relationship Type="http://schemas.openxmlformats.org/officeDocument/2006/relationships/slide" Target="/ppt/slides/slide6.xml" Id="R9ef4a54b75444870" /><Relationship Type="http://schemas.openxmlformats.org/officeDocument/2006/relationships/slide" Target="/ppt/slides/slide7.xml" Id="R28c15fd81139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4b6b5c7eb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5306963b247b9" /><Relationship Type="http://schemas.openxmlformats.org/officeDocument/2006/relationships/theme" Target="/ppt/slideMasters/theme/theme1.xml" Id="R83bc84e86ea5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5306963b2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1f57637b3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eb199220d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48c0ad82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abe97059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4ea74838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5841f10b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0b4f36d8c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