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02093cb66f4e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dd764646594701"/>
  </p:sldMasterIdLst>
  <p:sldIdLst>
    <p:sldId xmlns:r="http://schemas.openxmlformats.org/officeDocument/2006/relationships" id="256" r:id="R2e1438f5b65844c2"/>
    <p:sldId xmlns:r="http://schemas.openxmlformats.org/officeDocument/2006/relationships" id="257" r:id="R385156719402438d"/>
    <p:sldId xmlns:r="http://schemas.openxmlformats.org/officeDocument/2006/relationships" id="258" r:id="R2df959fca9004190"/>
    <p:sldId xmlns:r="http://schemas.openxmlformats.org/officeDocument/2006/relationships" id="259" r:id="R9b2072a4b5894f1d"/>
    <p:sldId xmlns:r="http://schemas.openxmlformats.org/officeDocument/2006/relationships" id="260" r:id="Refbf8a24bd4d4adc"/>
    <p:sldId xmlns:r="http://schemas.openxmlformats.org/officeDocument/2006/relationships" id="261" r:id="R4aa7f3181ea64030"/>
    <p:sldId xmlns:r="http://schemas.openxmlformats.org/officeDocument/2006/relationships" id="262" r:id="R45992afc577344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d764646594701" /><Relationship Type="http://schemas.openxmlformats.org/officeDocument/2006/relationships/slide" Target="/ppt/slides/slide1.xml" Id="R2e1438f5b65844c2" /><Relationship Type="http://schemas.openxmlformats.org/officeDocument/2006/relationships/slide" Target="/ppt/slides/slide2.xml" Id="R385156719402438d" /><Relationship Type="http://schemas.openxmlformats.org/officeDocument/2006/relationships/slide" Target="/ppt/slides/slide3.xml" Id="R2df959fca9004190" /><Relationship Type="http://schemas.openxmlformats.org/officeDocument/2006/relationships/slide" Target="/ppt/slides/slide4.xml" Id="R9b2072a4b5894f1d" /><Relationship Type="http://schemas.openxmlformats.org/officeDocument/2006/relationships/slide" Target="/ppt/slides/slide5.xml" Id="Refbf8a24bd4d4adc" /><Relationship Type="http://schemas.openxmlformats.org/officeDocument/2006/relationships/slide" Target="/ppt/slides/slide6.xml" Id="R4aa7f3181ea64030" /><Relationship Type="http://schemas.openxmlformats.org/officeDocument/2006/relationships/slide" Target="/ppt/slides/slide7.xml" Id="R45992afc577344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be388a67a4e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184c159ce4d8f" /><Relationship Type="http://schemas.openxmlformats.org/officeDocument/2006/relationships/theme" Target="/ppt/slideMasters/theme/theme1.xml" Id="R9a74437c4fb24a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b184c159ce4d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42d35b4bf45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6fdf102174d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fd61b8e174d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ce64c1be246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8a94c41cc46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713b7ffa54a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36096707449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REVISJON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REVISJON OG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80 114 704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16 186 561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37 986 175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59 217 320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THORNTON REVISJON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MALHOTRA RAKHEE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PLØEN LARS HENRIK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20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987 632 380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