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5e30e4a70946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9abe41d19421c"/>
  </p:sldMasterIdLst>
  <p:sldIdLst>
    <p:sldId xmlns:r="http://schemas.openxmlformats.org/officeDocument/2006/relationships" id="256" r:id="R34eda58f1cd84474"/>
    <p:sldId xmlns:r="http://schemas.openxmlformats.org/officeDocument/2006/relationships" id="257" r:id="R085dc54e4ba44752"/>
    <p:sldId xmlns:r="http://schemas.openxmlformats.org/officeDocument/2006/relationships" id="258" r:id="Rc3109b813c7a45e9"/>
    <p:sldId xmlns:r="http://schemas.openxmlformats.org/officeDocument/2006/relationships" id="259" r:id="Rcf4f494ed7bb41b7"/>
    <p:sldId xmlns:r="http://schemas.openxmlformats.org/officeDocument/2006/relationships" id="260" r:id="Rb561c3f208644de1"/>
    <p:sldId xmlns:r="http://schemas.openxmlformats.org/officeDocument/2006/relationships" id="261" r:id="R3583fef088474df0"/>
    <p:sldId xmlns:r="http://schemas.openxmlformats.org/officeDocument/2006/relationships" id="262" r:id="R6624ff0cf8ef42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9abe41d19421c" /><Relationship Type="http://schemas.openxmlformats.org/officeDocument/2006/relationships/slide" Target="/ppt/slides/slide1.xml" Id="R34eda58f1cd84474" /><Relationship Type="http://schemas.openxmlformats.org/officeDocument/2006/relationships/slide" Target="/ppt/slides/slide2.xml" Id="R085dc54e4ba44752" /><Relationship Type="http://schemas.openxmlformats.org/officeDocument/2006/relationships/slide" Target="/ppt/slides/slide3.xml" Id="Rc3109b813c7a45e9" /><Relationship Type="http://schemas.openxmlformats.org/officeDocument/2006/relationships/slide" Target="/ppt/slides/slide4.xml" Id="Rcf4f494ed7bb41b7" /><Relationship Type="http://schemas.openxmlformats.org/officeDocument/2006/relationships/slide" Target="/ppt/slides/slide5.xml" Id="Rb561c3f208644de1" /><Relationship Type="http://schemas.openxmlformats.org/officeDocument/2006/relationships/slide" Target="/ppt/slides/slide6.xml" Id="R3583fef088474df0" /><Relationship Type="http://schemas.openxmlformats.org/officeDocument/2006/relationships/slide" Target="/ppt/slides/slide7.xml" Id="R6624ff0cf8ef42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19ae418db84d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5709506324579" /><Relationship Type="http://schemas.openxmlformats.org/officeDocument/2006/relationships/theme" Target="/ppt/slideMasters/theme/theme1.xml" Id="Rf2b14767b8ac46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e57095063245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017f3523144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e4025ddda74c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6720787d24a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4e6b3586947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f09dc62cd14e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15c05125c40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c55f7a18143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AKTIVA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REVISJON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14 564 261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3 301 003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1 130 284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5 822 231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AKTIVA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1526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97 51 55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ah@aktiva-revisjon.no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987 634 618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AKTIVA REVISJON AS</a:t>
            </a:r>
          </a:p>
        </p:txBody>
      </p:sp>
    </p:spTree>
  </p:cSld>
  <p:clrMapOvr>
    <a:masterClrMapping xmlns:a="http://schemas.openxmlformats.org/drawingml/2006/main"/>
  </p:clrMapOvr>
</p:sld>
</file>