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7094a1859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027777729b4f59"/>
  </p:sldMasterIdLst>
  <p:sldIdLst>
    <p:sldId xmlns:r="http://schemas.openxmlformats.org/officeDocument/2006/relationships" id="256" r:id="R4d42baa984df4610"/>
    <p:sldId xmlns:r="http://schemas.openxmlformats.org/officeDocument/2006/relationships" id="257" r:id="R2637ef678104401a"/>
    <p:sldId xmlns:r="http://schemas.openxmlformats.org/officeDocument/2006/relationships" id="258" r:id="R7fac4353c13f4e31"/>
    <p:sldId xmlns:r="http://schemas.openxmlformats.org/officeDocument/2006/relationships" id="259" r:id="R97b653285ae94143"/>
    <p:sldId xmlns:r="http://schemas.openxmlformats.org/officeDocument/2006/relationships" id="260" r:id="R0e4edfa28d824874"/>
    <p:sldId xmlns:r="http://schemas.openxmlformats.org/officeDocument/2006/relationships" id="261" r:id="Rfe63d2b6b1c044c8"/>
    <p:sldId xmlns:r="http://schemas.openxmlformats.org/officeDocument/2006/relationships" id="262" r:id="Rbd06cc40c765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27777729b4f59" /><Relationship Type="http://schemas.openxmlformats.org/officeDocument/2006/relationships/slide" Target="/ppt/slides/slide1.xml" Id="R4d42baa984df4610" /><Relationship Type="http://schemas.openxmlformats.org/officeDocument/2006/relationships/slide" Target="/ppt/slides/slide2.xml" Id="R2637ef678104401a" /><Relationship Type="http://schemas.openxmlformats.org/officeDocument/2006/relationships/slide" Target="/ppt/slides/slide3.xml" Id="R7fac4353c13f4e31" /><Relationship Type="http://schemas.openxmlformats.org/officeDocument/2006/relationships/slide" Target="/ppt/slides/slide4.xml" Id="R97b653285ae94143" /><Relationship Type="http://schemas.openxmlformats.org/officeDocument/2006/relationships/slide" Target="/ppt/slides/slide5.xml" Id="R0e4edfa28d824874" /><Relationship Type="http://schemas.openxmlformats.org/officeDocument/2006/relationships/slide" Target="/ppt/slides/slide6.xml" Id="Rfe63d2b6b1c044c8" /><Relationship Type="http://schemas.openxmlformats.org/officeDocument/2006/relationships/slide" Target="/ppt/slides/slide7.xml" Id="Rbd06cc40c765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6a6e0b4c8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9f40bdf2842d3" /><Relationship Type="http://schemas.openxmlformats.org/officeDocument/2006/relationships/theme" Target="/ppt/slideMasters/theme/theme1.xml" Id="Rb581ee6db5b7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f9f40bdf28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5c896c2a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3ba448568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de975faca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00a3365e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91cd79e2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610faa741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85d52159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5 904 486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6 904 486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HELGEDAGSRUD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