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e3501e153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46611c418421c"/>
  </p:sldMasterIdLst>
  <p:sldIdLst>
    <p:sldId xmlns:r="http://schemas.openxmlformats.org/officeDocument/2006/relationships" id="256" r:id="Raaa459b1252a4c92"/>
    <p:sldId xmlns:r="http://schemas.openxmlformats.org/officeDocument/2006/relationships" id="257" r:id="R057db4c722274de4"/>
    <p:sldId xmlns:r="http://schemas.openxmlformats.org/officeDocument/2006/relationships" id="258" r:id="R18cccf28f7834b20"/>
    <p:sldId xmlns:r="http://schemas.openxmlformats.org/officeDocument/2006/relationships" id="259" r:id="R04996846b5e842be"/>
    <p:sldId xmlns:r="http://schemas.openxmlformats.org/officeDocument/2006/relationships" id="260" r:id="R88ded708bc5a49cd"/>
    <p:sldId xmlns:r="http://schemas.openxmlformats.org/officeDocument/2006/relationships" id="261" r:id="R234f21e00bb04878"/>
    <p:sldId xmlns:r="http://schemas.openxmlformats.org/officeDocument/2006/relationships" id="262" r:id="Ra6f4a47d4382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46611c418421c" /><Relationship Type="http://schemas.openxmlformats.org/officeDocument/2006/relationships/slide" Target="/ppt/slides/slide1.xml" Id="Raaa459b1252a4c92" /><Relationship Type="http://schemas.openxmlformats.org/officeDocument/2006/relationships/slide" Target="/ppt/slides/slide2.xml" Id="R057db4c722274de4" /><Relationship Type="http://schemas.openxmlformats.org/officeDocument/2006/relationships/slide" Target="/ppt/slides/slide3.xml" Id="R18cccf28f7834b20" /><Relationship Type="http://schemas.openxmlformats.org/officeDocument/2006/relationships/slide" Target="/ppt/slides/slide4.xml" Id="R04996846b5e842be" /><Relationship Type="http://schemas.openxmlformats.org/officeDocument/2006/relationships/slide" Target="/ppt/slides/slide5.xml" Id="R88ded708bc5a49cd" /><Relationship Type="http://schemas.openxmlformats.org/officeDocument/2006/relationships/slide" Target="/ppt/slides/slide6.xml" Id="R234f21e00bb04878" /><Relationship Type="http://schemas.openxmlformats.org/officeDocument/2006/relationships/slide" Target="/ppt/slides/slide7.xml" Id="Ra6f4a47d4382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39b872e6c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600d2cd94999" /><Relationship Type="http://schemas.openxmlformats.org/officeDocument/2006/relationships/theme" Target="/ppt/slideMasters/theme/theme1.xml" Id="Rb74fcc927fb6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c600d2cd9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eee709a99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7831f499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f17a5d11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2454e0fa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028c2031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0bf5ee470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2d7b1fa2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