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02422fc28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317ba105e4c92"/>
  </p:sldMasterIdLst>
  <p:sldIdLst>
    <p:sldId xmlns:r="http://schemas.openxmlformats.org/officeDocument/2006/relationships" id="256" r:id="R404f52c311de4893"/>
    <p:sldId xmlns:r="http://schemas.openxmlformats.org/officeDocument/2006/relationships" id="257" r:id="R619bc6c10d5e4b3c"/>
    <p:sldId xmlns:r="http://schemas.openxmlformats.org/officeDocument/2006/relationships" id="258" r:id="Rd11d10aff78a4a97"/>
    <p:sldId xmlns:r="http://schemas.openxmlformats.org/officeDocument/2006/relationships" id="259" r:id="R2abf69d90ff74a0b"/>
    <p:sldId xmlns:r="http://schemas.openxmlformats.org/officeDocument/2006/relationships" id="260" r:id="R12ec726756764e9e"/>
    <p:sldId xmlns:r="http://schemas.openxmlformats.org/officeDocument/2006/relationships" id="261" r:id="R97d313edb05d491a"/>
    <p:sldId xmlns:r="http://schemas.openxmlformats.org/officeDocument/2006/relationships" id="262" r:id="R15882856552d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317ba105e4c92" /><Relationship Type="http://schemas.openxmlformats.org/officeDocument/2006/relationships/slide" Target="/ppt/slides/slide1.xml" Id="R404f52c311de4893" /><Relationship Type="http://schemas.openxmlformats.org/officeDocument/2006/relationships/slide" Target="/ppt/slides/slide2.xml" Id="R619bc6c10d5e4b3c" /><Relationship Type="http://schemas.openxmlformats.org/officeDocument/2006/relationships/slide" Target="/ppt/slides/slide3.xml" Id="Rd11d10aff78a4a97" /><Relationship Type="http://schemas.openxmlformats.org/officeDocument/2006/relationships/slide" Target="/ppt/slides/slide4.xml" Id="R2abf69d90ff74a0b" /><Relationship Type="http://schemas.openxmlformats.org/officeDocument/2006/relationships/slide" Target="/ppt/slides/slide5.xml" Id="R12ec726756764e9e" /><Relationship Type="http://schemas.openxmlformats.org/officeDocument/2006/relationships/slide" Target="/ppt/slides/slide6.xml" Id="R97d313edb05d491a" /><Relationship Type="http://schemas.openxmlformats.org/officeDocument/2006/relationships/slide" Target="/ppt/slides/slide7.xml" Id="R15882856552d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9a6471936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a6cc030a4357" /><Relationship Type="http://schemas.openxmlformats.org/officeDocument/2006/relationships/theme" Target="/ppt/slideMasters/theme/theme1.xml" Id="R476f43d34756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9a6cc030a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acc376ed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1ece0146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1cc2d35c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d79729f7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d9fe60cdd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fc6455ba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3289bf471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