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6c551b2fc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c02aceabf4f6f"/>
  </p:sldMasterIdLst>
  <p:sldIdLst>
    <p:sldId xmlns:r="http://schemas.openxmlformats.org/officeDocument/2006/relationships" id="256" r:id="R871fcf2eb6064155"/>
    <p:sldId xmlns:r="http://schemas.openxmlformats.org/officeDocument/2006/relationships" id="257" r:id="Rc3fb356098ce414f"/>
    <p:sldId xmlns:r="http://schemas.openxmlformats.org/officeDocument/2006/relationships" id="258" r:id="R755c23d07c414391"/>
    <p:sldId xmlns:r="http://schemas.openxmlformats.org/officeDocument/2006/relationships" id="259" r:id="R1ff6aea61414412e"/>
    <p:sldId xmlns:r="http://schemas.openxmlformats.org/officeDocument/2006/relationships" id="260" r:id="R79cf13bd682c4ee0"/>
    <p:sldId xmlns:r="http://schemas.openxmlformats.org/officeDocument/2006/relationships" id="261" r:id="R4c8e003eeae3431e"/>
    <p:sldId xmlns:r="http://schemas.openxmlformats.org/officeDocument/2006/relationships" id="262" r:id="R423742b87e4c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c02aceabf4f6f" /><Relationship Type="http://schemas.openxmlformats.org/officeDocument/2006/relationships/slide" Target="/ppt/slides/slide1.xml" Id="R871fcf2eb6064155" /><Relationship Type="http://schemas.openxmlformats.org/officeDocument/2006/relationships/slide" Target="/ppt/slides/slide2.xml" Id="Rc3fb356098ce414f" /><Relationship Type="http://schemas.openxmlformats.org/officeDocument/2006/relationships/slide" Target="/ppt/slides/slide3.xml" Id="R755c23d07c414391" /><Relationship Type="http://schemas.openxmlformats.org/officeDocument/2006/relationships/slide" Target="/ppt/slides/slide4.xml" Id="R1ff6aea61414412e" /><Relationship Type="http://schemas.openxmlformats.org/officeDocument/2006/relationships/slide" Target="/ppt/slides/slide5.xml" Id="R79cf13bd682c4ee0" /><Relationship Type="http://schemas.openxmlformats.org/officeDocument/2006/relationships/slide" Target="/ppt/slides/slide6.xml" Id="R4c8e003eeae3431e" /><Relationship Type="http://schemas.openxmlformats.org/officeDocument/2006/relationships/slide" Target="/ppt/slides/slide7.xml" Id="R423742b87e4c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c2bab1e5a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c3f09c93421b" /><Relationship Type="http://schemas.openxmlformats.org/officeDocument/2006/relationships/theme" Target="/ppt/slideMasters/theme/theme1.xml" Id="R935e01862c02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2c3f09c93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bd474859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f7fea525d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43343436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468deba4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d213f1b92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035938a9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1d5e5fe7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