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6a23fb6c4a49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2b1493f75e4ceb"/>
  </p:sldMasterIdLst>
  <p:sldIdLst>
    <p:sldId xmlns:r="http://schemas.openxmlformats.org/officeDocument/2006/relationships" id="256" r:id="Rc29e32da1f4b4839"/>
    <p:sldId xmlns:r="http://schemas.openxmlformats.org/officeDocument/2006/relationships" id="257" r:id="R61ea8afa976d4e85"/>
    <p:sldId xmlns:r="http://schemas.openxmlformats.org/officeDocument/2006/relationships" id="258" r:id="R2c898857843d41fc"/>
    <p:sldId xmlns:r="http://schemas.openxmlformats.org/officeDocument/2006/relationships" id="259" r:id="Reb3d968cbc594bd5"/>
    <p:sldId xmlns:r="http://schemas.openxmlformats.org/officeDocument/2006/relationships" id="260" r:id="R99b9ee41ceb54640"/>
    <p:sldId xmlns:r="http://schemas.openxmlformats.org/officeDocument/2006/relationships" id="261" r:id="Re11b0cb2b52f491e"/>
    <p:sldId xmlns:r="http://schemas.openxmlformats.org/officeDocument/2006/relationships" id="262" r:id="R73064026d19a48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b1493f75e4ceb" /><Relationship Type="http://schemas.openxmlformats.org/officeDocument/2006/relationships/slide" Target="/ppt/slides/slide1.xml" Id="Rc29e32da1f4b4839" /><Relationship Type="http://schemas.openxmlformats.org/officeDocument/2006/relationships/slide" Target="/ppt/slides/slide2.xml" Id="R61ea8afa976d4e85" /><Relationship Type="http://schemas.openxmlformats.org/officeDocument/2006/relationships/slide" Target="/ppt/slides/slide3.xml" Id="R2c898857843d41fc" /><Relationship Type="http://schemas.openxmlformats.org/officeDocument/2006/relationships/slide" Target="/ppt/slides/slide4.xml" Id="Reb3d968cbc594bd5" /><Relationship Type="http://schemas.openxmlformats.org/officeDocument/2006/relationships/slide" Target="/ppt/slides/slide5.xml" Id="R99b9ee41ceb54640" /><Relationship Type="http://schemas.openxmlformats.org/officeDocument/2006/relationships/slide" Target="/ppt/slides/slide6.xml" Id="Re11b0cb2b52f491e" /><Relationship Type="http://schemas.openxmlformats.org/officeDocument/2006/relationships/slide" Target="/ppt/slides/slide7.xml" Id="R73064026d19a48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19f57cd9648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366176ed6423b" /><Relationship Type="http://schemas.openxmlformats.org/officeDocument/2006/relationships/theme" Target="/ppt/slideMasters/theme/theme1.xml" Id="R759a6204e9864a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6366176ed642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5b564aeae4c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a76a1062047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8bbfe135b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1300c3ebf4c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b38ed0e644a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97d52c79d41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0b70566fc4b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ÅSVANG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ÅSVANG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42 422 719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8 171 159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6 664 740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2 008 485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19 106 360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HPJ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BIRGER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ÅRDAHL TRYGVE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30 00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987 679 026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