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7def69602f46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6ad3e050ed46b2"/>
  </p:sldMasterIdLst>
  <p:sldIdLst>
    <p:sldId xmlns:r="http://schemas.openxmlformats.org/officeDocument/2006/relationships" id="256" r:id="Rd64fe37b7a7145fe"/>
    <p:sldId xmlns:r="http://schemas.openxmlformats.org/officeDocument/2006/relationships" id="257" r:id="R4833e17dd2194584"/>
    <p:sldId xmlns:r="http://schemas.openxmlformats.org/officeDocument/2006/relationships" id="258" r:id="R1cb3f53f4da44a2d"/>
    <p:sldId xmlns:r="http://schemas.openxmlformats.org/officeDocument/2006/relationships" id="259" r:id="Ra507b9300fc64ec5"/>
    <p:sldId xmlns:r="http://schemas.openxmlformats.org/officeDocument/2006/relationships" id="260" r:id="R5167d4149f964d23"/>
    <p:sldId xmlns:r="http://schemas.openxmlformats.org/officeDocument/2006/relationships" id="261" r:id="R1760129df8ee4d5b"/>
    <p:sldId xmlns:r="http://schemas.openxmlformats.org/officeDocument/2006/relationships" id="262" r:id="R2823a7489b9741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6ad3e050ed46b2" /><Relationship Type="http://schemas.openxmlformats.org/officeDocument/2006/relationships/slide" Target="/ppt/slides/slide1.xml" Id="Rd64fe37b7a7145fe" /><Relationship Type="http://schemas.openxmlformats.org/officeDocument/2006/relationships/slide" Target="/ppt/slides/slide2.xml" Id="R4833e17dd2194584" /><Relationship Type="http://schemas.openxmlformats.org/officeDocument/2006/relationships/slide" Target="/ppt/slides/slide3.xml" Id="R1cb3f53f4da44a2d" /><Relationship Type="http://schemas.openxmlformats.org/officeDocument/2006/relationships/slide" Target="/ppt/slides/slide4.xml" Id="Ra507b9300fc64ec5" /><Relationship Type="http://schemas.openxmlformats.org/officeDocument/2006/relationships/slide" Target="/ppt/slides/slide5.xml" Id="R5167d4149f964d23" /><Relationship Type="http://schemas.openxmlformats.org/officeDocument/2006/relationships/slide" Target="/ppt/slides/slide6.xml" Id="R1760129df8ee4d5b" /><Relationship Type="http://schemas.openxmlformats.org/officeDocument/2006/relationships/slide" Target="/ppt/slides/slide7.xml" Id="R2823a7489b9741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c23c3f6e8641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6b6842e834f51" /><Relationship Type="http://schemas.openxmlformats.org/officeDocument/2006/relationships/theme" Target="/ppt/slideMasters/theme/theme1.xml" Id="R8a6b8a9d90044b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86b6842e834f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61ee2750544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eb74c02d445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808d6aae640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41091ce3c46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d872726994e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fa9c69cb744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e0b64bfe948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UNIQUM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UNIQUM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−226 582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3 817 718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28 133 246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28 256 075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BIRGITTE GISVOLD JOHANNESSEN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RATHE GISVOLD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GISVOLD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MERETE GISVOLD SANDBERG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GISVOLD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KAARE MOURSUND GISVOLD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Schultz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987 689 250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UNIQUM AS</a:t>
            </a:r>
          </a:p>
        </p:txBody>
      </p:sp>
    </p:spTree>
  </p:cSld>
  <p:clrMapOvr>
    <a:masterClrMapping xmlns:a="http://schemas.openxmlformats.org/drawingml/2006/main"/>
  </p:clrMapOvr>
</p:sld>
</file>