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f605cbcfb34d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1574bd308b4039"/>
  </p:sldMasterIdLst>
  <p:sldIdLst>
    <p:sldId xmlns:r="http://schemas.openxmlformats.org/officeDocument/2006/relationships" id="256" r:id="Recf60c07e9af48a1"/>
    <p:sldId xmlns:r="http://schemas.openxmlformats.org/officeDocument/2006/relationships" id="257" r:id="R32c0632c541149eb"/>
    <p:sldId xmlns:r="http://schemas.openxmlformats.org/officeDocument/2006/relationships" id="258" r:id="Ra1791b64a6354763"/>
    <p:sldId xmlns:r="http://schemas.openxmlformats.org/officeDocument/2006/relationships" id="259" r:id="R81cc86c7f44e4677"/>
    <p:sldId xmlns:r="http://schemas.openxmlformats.org/officeDocument/2006/relationships" id="260" r:id="R2adf68d04cd44eff"/>
    <p:sldId xmlns:r="http://schemas.openxmlformats.org/officeDocument/2006/relationships" id="261" r:id="R797e47cbcda5467b"/>
    <p:sldId xmlns:r="http://schemas.openxmlformats.org/officeDocument/2006/relationships" id="262" r:id="R024c60a54f0c44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574bd308b4039" /><Relationship Type="http://schemas.openxmlformats.org/officeDocument/2006/relationships/slide" Target="/ppt/slides/slide1.xml" Id="Recf60c07e9af48a1" /><Relationship Type="http://schemas.openxmlformats.org/officeDocument/2006/relationships/slide" Target="/ppt/slides/slide2.xml" Id="R32c0632c541149eb" /><Relationship Type="http://schemas.openxmlformats.org/officeDocument/2006/relationships/slide" Target="/ppt/slides/slide3.xml" Id="Ra1791b64a6354763" /><Relationship Type="http://schemas.openxmlformats.org/officeDocument/2006/relationships/slide" Target="/ppt/slides/slide4.xml" Id="R81cc86c7f44e4677" /><Relationship Type="http://schemas.openxmlformats.org/officeDocument/2006/relationships/slide" Target="/ppt/slides/slide5.xml" Id="R2adf68d04cd44eff" /><Relationship Type="http://schemas.openxmlformats.org/officeDocument/2006/relationships/slide" Target="/ppt/slides/slide6.xml" Id="R797e47cbcda5467b" /><Relationship Type="http://schemas.openxmlformats.org/officeDocument/2006/relationships/slide" Target="/ppt/slides/slide7.xml" Id="R024c60a54f0c44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06c7591764d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fb590138b4f25" /><Relationship Type="http://schemas.openxmlformats.org/officeDocument/2006/relationships/theme" Target="/ppt/slideMasters/theme/theme1.xml" Id="R2755912a592249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9fb590138b4f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bfe1e56a742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7dae4b65b4a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7a4ad00c74b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63607761748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1ebaee62641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e03b0b54349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b0d4cd9184a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BUSINESS PARTNER 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BUSINESS PARTNER PLUSS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12 096 487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1 165 999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4 331 372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SAVI AS  –  14,6 %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09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nina.pettersen@aktivapluss.no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987 770 384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