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670f4893f544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029979385e4aad"/>
  </p:sldMasterIdLst>
  <p:sldIdLst>
    <p:sldId xmlns:r="http://schemas.openxmlformats.org/officeDocument/2006/relationships" id="256" r:id="Rf59297584ea14c4e"/>
    <p:sldId xmlns:r="http://schemas.openxmlformats.org/officeDocument/2006/relationships" id="257" r:id="Rf73ddaafbe484db8"/>
    <p:sldId xmlns:r="http://schemas.openxmlformats.org/officeDocument/2006/relationships" id="258" r:id="R0285ab7352f0408f"/>
    <p:sldId xmlns:r="http://schemas.openxmlformats.org/officeDocument/2006/relationships" id="259" r:id="R3c3b1d3204bd4a68"/>
    <p:sldId xmlns:r="http://schemas.openxmlformats.org/officeDocument/2006/relationships" id="260" r:id="R5b54213b6f2841c8"/>
    <p:sldId xmlns:r="http://schemas.openxmlformats.org/officeDocument/2006/relationships" id="261" r:id="R50b3d67a795a4405"/>
    <p:sldId xmlns:r="http://schemas.openxmlformats.org/officeDocument/2006/relationships" id="262" r:id="Rd2b080f4040f45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029979385e4aad" /><Relationship Type="http://schemas.openxmlformats.org/officeDocument/2006/relationships/slide" Target="/ppt/slides/slide1.xml" Id="Rf59297584ea14c4e" /><Relationship Type="http://schemas.openxmlformats.org/officeDocument/2006/relationships/slide" Target="/ppt/slides/slide2.xml" Id="Rf73ddaafbe484db8" /><Relationship Type="http://schemas.openxmlformats.org/officeDocument/2006/relationships/slide" Target="/ppt/slides/slide3.xml" Id="R0285ab7352f0408f" /><Relationship Type="http://schemas.openxmlformats.org/officeDocument/2006/relationships/slide" Target="/ppt/slides/slide4.xml" Id="R3c3b1d3204bd4a68" /><Relationship Type="http://schemas.openxmlformats.org/officeDocument/2006/relationships/slide" Target="/ppt/slides/slide5.xml" Id="R5b54213b6f2841c8" /><Relationship Type="http://schemas.openxmlformats.org/officeDocument/2006/relationships/slide" Target="/ppt/slides/slide6.xml" Id="R50b3d67a795a4405" /><Relationship Type="http://schemas.openxmlformats.org/officeDocument/2006/relationships/slide" Target="/ppt/slides/slide7.xml" Id="Rd2b080f4040f45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7bd1263a7d45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fdf390b8d459d" /><Relationship Type="http://schemas.openxmlformats.org/officeDocument/2006/relationships/theme" Target="/ppt/slideMasters/theme/theme1.xml" Id="R004a877d2a7645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4fdf390b8d45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0d4156d834a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f8facef7941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af7fe9b3a47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805d38af04c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4e8ada46047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220f9757f46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4a0242b5449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ØKONOMI- OG ADMINISTRASJONSTJENESTER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ØKONOMI- OG ADMINISTRASJONSTJENESTER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2 210 543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800 395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629 865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3 651 132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4 303 293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HÅKON HALVORSEN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Krabberødveien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3960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987 773 448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