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333f6a39e48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60152c4d4473b"/>
  </p:sldMasterIdLst>
  <p:sldIdLst>
    <p:sldId xmlns:r="http://schemas.openxmlformats.org/officeDocument/2006/relationships" id="256" r:id="Re1762b683d1b4ea6"/>
    <p:sldId xmlns:r="http://schemas.openxmlformats.org/officeDocument/2006/relationships" id="257" r:id="R914df6a281bb45e7"/>
    <p:sldId xmlns:r="http://schemas.openxmlformats.org/officeDocument/2006/relationships" id="258" r:id="Rca41757eab1f42f9"/>
    <p:sldId xmlns:r="http://schemas.openxmlformats.org/officeDocument/2006/relationships" id="259" r:id="R9a5949873346400c"/>
    <p:sldId xmlns:r="http://schemas.openxmlformats.org/officeDocument/2006/relationships" id="260" r:id="R4a1b9c1efaeb4fa1"/>
    <p:sldId xmlns:r="http://schemas.openxmlformats.org/officeDocument/2006/relationships" id="261" r:id="R0992d9fd286043c7"/>
    <p:sldId xmlns:r="http://schemas.openxmlformats.org/officeDocument/2006/relationships" id="262" r:id="Ra86d6a885a43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60152c4d4473b" /><Relationship Type="http://schemas.openxmlformats.org/officeDocument/2006/relationships/slide" Target="/ppt/slides/slide1.xml" Id="Re1762b683d1b4ea6" /><Relationship Type="http://schemas.openxmlformats.org/officeDocument/2006/relationships/slide" Target="/ppt/slides/slide2.xml" Id="R914df6a281bb45e7" /><Relationship Type="http://schemas.openxmlformats.org/officeDocument/2006/relationships/slide" Target="/ppt/slides/slide3.xml" Id="Rca41757eab1f42f9" /><Relationship Type="http://schemas.openxmlformats.org/officeDocument/2006/relationships/slide" Target="/ppt/slides/slide4.xml" Id="R9a5949873346400c" /><Relationship Type="http://schemas.openxmlformats.org/officeDocument/2006/relationships/slide" Target="/ppt/slides/slide5.xml" Id="R4a1b9c1efaeb4fa1" /><Relationship Type="http://schemas.openxmlformats.org/officeDocument/2006/relationships/slide" Target="/ppt/slides/slide6.xml" Id="R0992d9fd286043c7" /><Relationship Type="http://schemas.openxmlformats.org/officeDocument/2006/relationships/slide" Target="/ppt/slides/slide7.xml" Id="Ra86d6a885a43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558063009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3374058e84866" /><Relationship Type="http://schemas.openxmlformats.org/officeDocument/2006/relationships/theme" Target="/ppt/slideMasters/theme/theme1.xml" Id="R2fca0db30ce34f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3374058e8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2982feee1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208d85235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29d865e28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f0385315e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09578694e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23ec89193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59f37dc234f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FERIESENTER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FERIESENTER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13 578 208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29 582 074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35 832 907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MADS HENRIK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OLE MARIUS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HEIDI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Åkvågveien 590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4957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40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987 816 228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