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6a0a2a2989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b6678a55d4931"/>
  </p:sldMasterIdLst>
  <p:sldIdLst>
    <p:sldId xmlns:r="http://schemas.openxmlformats.org/officeDocument/2006/relationships" id="256" r:id="Rf546cd16909c4931"/>
    <p:sldId xmlns:r="http://schemas.openxmlformats.org/officeDocument/2006/relationships" id="257" r:id="Rf82ebb6fe070494b"/>
    <p:sldId xmlns:r="http://schemas.openxmlformats.org/officeDocument/2006/relationships" id="258" r:id="Rd2b28b0b56104161"/>
    <p:sldId xmlns:r="http://schemas.openxmlformats.org/officeDocument/2006/relationships" id="259" r:id="R6b8906d4862c4054"/>
    <p:sldId xmlns:r="http://schemas.openxmlformats.org/officeDocument/2006/relationships" id="260" r:id="R2cda1d3b78e6445e"/>
    <p:sldId xmlns:r="http://schemas.openxmlformats.org/officeDocument/2006/relationships" id="261" r:id="R6f8df35c79484477"/>
    <p:sldId xmlns:r="http://schemas.openxmlformats.org/officeDocument/2006/relationships" id="262" r:id="R0cc1beb2d336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b6678a55d4931" /><Relationship Type="http://schemas.openxmlformats.org/officeDocument/2006/relationships/slide" Target="/ppt/slides/slide1.xml" Id="Rf546cd16909c4931" /><Relationship Type="http://schemas.openxmlformats.org/officeDocument/2006/relationships/slide" Target="/ppt/slides/slide2.xml" Id="Rf82ebb6fe070494b" /><Relationship Type="http://schemas.openxmlformats.org/officeDocument/2006/relationships/slide" Target="/ppt/slides/slide3.xml" Id="Rd2b28b0b56104161" /><Relationship Type="http://schemas.openxmlformats.org/officeDocument/2006/relationships/slide" Target="/ppt/slides/slide4.xml" Id="R6b8906d4862c4054" /><Relationship Type="http://schemas.openxmlformats.org/officeDocument/2006/relationships/slide" Target="/ppt/slides/slide5.xml" Id="R2cda1d3b78e6445e" /><Relationship Type="http://schemas.openxmlformats.org/officeDocument/2006/relationships/slide" Target="/ppt/slides/slide6.xml" Id="R6f8df35c79484477" /><Relationship Type="http://schemas.openxmlformats.org/officeDocument/2006/relationships/slide" Target="/ppt/slides/slide7.xml" Id="R0cc1beb2d336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4846ed05844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1b317dfa84f35" /><Relationship Type="http://schemas.openxmlformats.org/officeDocument/2006/relationships/theme" Target="/ppt/slideMasters/theme/theme1.xml" Id="R854b16a959c0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1b317dfa8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c22c51bb142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b17642955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83478daf6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a7d649cde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c98796e9c4f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03aeb11b741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b18c1c674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CONNECT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CONNECT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8 423 417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ELLEFSÆTER ELISABETH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Lachmanns vei 34B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987 825 472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