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84a8c7e8d248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fbe7ed101b45ac"/>
  </p:sldMasterIdLst>
  <p:sldIdLst>
    <p:sldId xmlns:r="http://schemas.openxmlformats.org/officeDocument/2006/relationships" id="256" r:id="R7b250951d885457b"/>
    <p:sldId xmlns:r="http://schemas.openxmlformats.org/officeDocument/2006/relationships" id="257" r:id="R4a4f8bce28f04efa"/>
    <p:sldId xmlns:r="http://schemas.openxmlformats.org/officeDocument/2006/relationships" id="258" r:id="R819fa1a439394b4b"/>
    <p:sldId xmlns:r="http://schemas.openxmlformats.org/officeDocument/2006/relationships" id="259" r:id="R1d86e62ec5784964"/>
    <p:sldId xmlns:r="http://schemas.openxmlformats.org/officeDocument/2006/relationships" id="260" r:id="R7766d83bdfa946b7"/>
    <p:sldId xmlns:r="http://schemas.openxmlformats.org/officeDocument/2006/relationships" id="261" r:id="Rb20fda1113634323"/>
    <p:sldId xmlns:r="http://schemas.openxmlformats.org/officeDocument/2006/relationships" id="262" r:id="Rff5266a159d24d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fbe7ed101b45ac" /><Relationship Type="http://schemas.openxmlformats.org/officeDocument/2006/relationships/slide" Target="/ppt/slides/slide1.xml" Id="R7b250951d885457b" /><Relationship Type="http://schemas.openxmlformats.org/officeDocument/2006/relationships/slide" Target="/ppt/slides/slide2.xml" Id="R4a4f8bce28f04efa" /><Relationship Type="http://schemas.openxmlformats.org/officeDocument/2006/relationships/slide" Target="/ppt/slides/slide3.xml" Id="R819fa1a439394b4b" /><Relationship Type="http://schemas.openxmlformats.org/officeDocument/2006/relationships/slide" Target="/ppt/slides/slide4.xml" Id="R1d86e62ec5784964" /><Relationship Type="http://schemas.openxmlformats.org/officeDocument/2006/relationships/slide" Target="/ppt/slides/slide5.xml" Id="R7766d83bdfa946b7" /><Relationship Type="http://schemas.openxmlformats.org/officeDocument/2006/relationships/slide" Target="/ppt/slides/slide6.xml" Id="Rb20fda1113634323" /><Relationship Type="http://schemas.openxmlformats.org/officeDocument/2006/relationships/slide" Target="/ppt/slides/slide7.xml" Id="Rff5266a159d24d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5c010272d141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d83550c024a24" /><Relationship Type="http://schemas.openxmlformats.org/officeDocument/2006/relationships/theme" Target="/ppt/slideMasters/theme/theme1.xml" Id="R0108448cc6bb4c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6d83550c024a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82004dd244b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555649e574c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1eef7797d48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606abce974b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aef81dc7e47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813e6f80044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248336adf42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122 649 873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124 118 835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124 118 834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KAPITAL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Roy Myklebust, 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987 832 657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