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74a420b1c445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85e20e5d654812"/>
  </p:sldMasterIdLst>
  <p:sldIdLst>
    <p:sldId xmlns:r="http://schemas.openxmlformats.org/officeDocument/2006/relationships" id="256" r:id="R33c39798f6b44a7c"/>
    <p:sldId xmlns:r="http://schemas.openxmlformats.org/officeDocument/2006/relationships" id="257" r:id="R842782c801124696"/>
    <p:sldId xmlns:r="http://schemas.openxmlformats.org/officeDocument/2006/relationships" id="258" r:id="Racf56b8c9113401c"/>
    <p:sldId xmlns:r="http://schemas.openxmlformats.org/officeDocument/2006/relationships" id="259" r:id="R4738e64b69904418"/>
    <p:sldId xmlns:r="http://schemas.openxmlformats.org/officeDocument/2006/relationships" id="260" r:id="R2e53dc391a2c47b3"/>
    <p:sldId xmlns:r="http://schemas.openxmlformats.org/officeDocument/2006/relationships" id="261" r:id="R6cdaff4f516a46c1"/>
    <p:sldId xmlns:r="http://schemas.openxmlformats.org/officeDocument/2006/relationships" id="262" r:id="R0f18fc6e19a445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85e20e5d654812" /><Relationship Type="http://schemas.openxmlformats.org/officeDocument/2006/relationships/slide" Target="/ppt/slides/slide1.xml" Id="R33c39798f6b44a7c" /><Relationship Type="http://schemas.openxmlformats.org/officeDocument/2006/relationships/slide" Target="/ppt/slides/slide2.xml" Id="R842782c801124696" /><Relationship Type="http://schemas.openxmlformats.org/officeDocument/2006/relationships/slide" Target="/ppt/slides/slide3.xml" Id="Racf56b8c9113401c" /><Relationship Type="http://schemas.openxmlformats.org/officeDocument/2006/relationships/slide" Target="/ppt/slides/slide4.xml" Id="R4738e64b69904418" /><Relationship Type="http://schemas.openxmlformats.org/officeDocument/2006/relationships/slide" Target="/ppt/slides/slide5.xml" Id="R2e53dc391a2c47b3" /><Relationship Type="http://schemas.openxmlformats.org/officeDocument/2006/relationships/slide" Target="/ppt/slides/slide6.xml" Id="R6cdaff4f516a46c1" /><Relationship Type="http://schemas.openxmlformats.org/officeDocument/2006/relationships/slide" Target="/ppt/slides/slide7.xml" Id="R0f18fc6e19a445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d4670bd10c45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643de7bbf44672" /><Relationship Type="http://schemas.openxmlformats.org/officeDocument/2006/relationships/theme" Target="/ppt/slideMasters/theme/theme1.xml" Id="R8b8ad31cd51d4e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643de7bbf446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863a27cf04d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e3d4f1d5c44f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9fe134a8594e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4e09b427b34a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d9e13494474e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076c8953442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63820c6cc24b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HOVDEN &amp; VATNE STATSAUTORISERTE REVISORAR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&amp; VATNE STATSAUTORISERTE REVISORAR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HOVDEN &amp; VATNE STATSAUTORISERTE REVISORAR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&amp; VATNE STATSAUTORISERTE REVISORAR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&amp; VATNE STATSAUTORISERTE REVISORAR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&amp; VATNE STATSAUTORISERTE REVISORAR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22 301 028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4 854 727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4 067 164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6 547 383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13 778 442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&amp; VATNE STATSAUTORISERTE REVISORAR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GAV INVEST AS  –  33,5 %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RBK &amp; LIVERPOOL INVEST AS  –  33,5 %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DH INVEST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ÅRSÆTHER RAFSHOL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FINN HOPLAND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ARVE VATNE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&amp; VATNE STATSAUTORISERTE REVISORAR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 Aasen-gata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6150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04 59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firmapost@h-v.no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www.h-v.no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987 832 916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&amp; VATNE STATSAUTORISERTE REVISORAR AS</a:t>
            </a:r>
          </a:p>
        </p:txBody>
      </p:sp>
    </p:spTree>
  </p:cSld>
  <p:clrMapOvr>
    <a:masterClrMapping xmlns:a="http://schemas.openxmlformats.org/drawingml/2006/main"/>
  </p:clrMapOvr>
</p:sld>
</file>