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f98551858e4b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41175294bb44fb"/>
  </p:sldMasterIdLst>
  <p:sldIdLst>
    <p:sldId xmlns:r="http://schemas.openxmlformats.org/officeDocument/2006/relationships" id="256" r:id="Rafc6451c572040b0"/>
    <p:sldId xmlns:r="http://schemas.openxmlformats.org/officeDocument/2006/relationships" id="257" r:id="R9d431ed98bfa436f"/>
    <p:sldId xmlns:r="http://schemas.openxmlformats.org/officeDocument/2006/relationships" id="258" r:id="R168fa32c05cb47e6"/>
    <p:sldId xmlns:r="http://schemas.openxmlformats.org/officeDocument/2006/relationships" id="259" r:id="R7054fb70d12b44d3"/>
    <p:sldId xmlns:r="http://schemas.openxmlformats.org/officeDocument/2006/relationships" id="260" r:id="Ra5d9f1319ffc4e12"/>
    <p:sldId xmlns:r="http://schemas.openxmlformats.org/officeDocument/2006/relationships" id="261" r:id="R9c7ebc4bc8cb4c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41175294bb44fb" /><Relationship Type="http://schemas.openxmlformats.org/officeDocument/2006/relationships/slide" Target="/ppt/slides/slide1.xml" Id="Rafc6451c572040b0" /><Relationship Type="http://schemas.openxmlformats.org/officeDocument/2006/relationships/slide" Target="/ppt/slides/slide2.xml" Id="R9d431ed98bfa436f" /><Relationship Type="http://schemas.openxmlformats.org/officeDocument/2006/relationships/slide" Target="/ppt/slides/slide3.xml" Id="R168fa32c05cb47e6" /><Relationship Type="http://schemas.openxmlformats.org/officeDocument/2006/relationships/slide" Target="/ppt/slides/slide4.xml" Id="R7054fb70d12b44d3" /><Relationship Type="http://schemas.openxmlformats.org/officeDocument/2006/relationships/slide" Target="/ppt/slides/slide5.xml" Id="Ra5d9f1319ffc4e12" /><Relationship Type="http://schemas.openxmlformats.org/officeDocument/2006/relationships/slide" Target="/ppt/slides/slide6.xml" Id="R9c7ebc4bc8cb4c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5984c0d4b54e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149eee8d046d4" /><Relationship Type="http://schemas.openxmlformats.org/officeDocument/2006/relationships/theme" Target="/ppt/slideMasters/theme/theme1.xml" Id="Ra7cf8aa7a28e4f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2149eee8d046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78d944f124f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222a875fd41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bc31f76254a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41a9d098348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b6e7e91a64e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a83cd1c9e48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SUNNDAL NÆRINGSFORENING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Auragata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www.sunndalnf.no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987 876 972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