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df1292543e43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9b3d6dd7934870"/>
  </p:sldMasterIdLst>
  <p:sldIdLst>
    <p:sldId xmlns:r="http://schemas.openxmlformats.org/officeDocument/2006/relationships" id="256" r:id="Rb709552a41c741e7"/>
    <p:sldId xmlns:r="http://schemas.openxmlformats.org/officeDocument/2006/relationships" id="257" r:id="R451fb9e85c054f19"/>
    <p:sldId xmlns:r="http://schemas.openxmlformats.org/officeDocument/2006/relationships" id="258" r:id="R1852aef5172e4e96"/>
    <p:sldId xmlns:r="http://schemas.openxmlformats.org/officeDocument/2006/relationships" id="259" r:id="R74018119a43048bc"/>
    <p:sldId xmlns:r="http://schemas.openxmlformats.org/officeDocument/2006/relationships" id="260" r:id="R2938b5ba52864d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9b3d6dd7934870" /><Relationship Type="http://schemas.openxmlformats.org/officeDocument/2006/relationships/slide" Target="/ppt/slides/slide1.xml" Id="Rb709552a41c741e7" /><Relationship Type="http://schemas.openxmlformats.org/officeDocument/2006/relationships/slide" Target="/ppt/slides/slide2.xml" Id="R451fb9e85c054f19" /><Relationship Type="http://schemas.openxmlformats.org/officeDocument/2006/relationships/slide" Target="/ppt/slides/slide3.xml" Id="R1852aef5172e4e96" /><Relationship Type="http://schemas.openxmlformats.org/officeDocument/2006/relationships/slide" Target="/ppt/slides/slide4.xml" Id="R74018119a43048bc" /><Relationship Type="http://schemas.openxmlformats.org/officeDocument/2006/relationships/slide" Target="/ppt/slides/slide5.xml" Id="R2938b5ba52864d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6df565b30049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5dd1338054bb0" /><Relationship Type="http://schemas.openxmlformats.org/officeDocument/2006/relationships/theme" Target="/ppt/slideMasters/theme/theme1.xml" Id="R5b8fffc2461e41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95dd1338054b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9e65d314842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43437dc4543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c038febda049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876ee8d294b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c9d10e3334a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SUNNDAL NÆRINGSFORENING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SUNNDAL NÆRINGSFORENING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Auragata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www.sunndalnf.no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987 876 972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