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8a6126a19f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b664d044c24e9c"/>
  </p:sldMasterIdLst>
  <p:sldIdLst>
    <p:sldId xmlns:r="http://schemas.openxmlformats.org/officeDocument/2006/relationships" id="256" r:id="R1b66fabf3215417c"/>
    <p:sldId xmlns:r="http://schemas.openxmlformats.org/officeDocument/2006/relationships" id="257" r:id="R89e7c7bceb524b95"/>
    <p:sldId xmlns:r="http://schemas.openxmlformats.org/officeDocument/2006/relationships" id="258" r:id="R9fa6a2f754eb4e08"/>
    <p:sldId xmlns:r="http://schemas.openxmlformats.org/officeDocument/2006/relationships" id="259" r:id="R01c749223a13432a"/>
    <p:sldId xmlns:r="http://schemas.openxmlformats.org/officeDocument/2006/relationships" id="260" r:id="Ra9712869b93140ad"/>
    <p:sldId xmlns:r="http://schemas.openxmlformats.org/officeDocument/2006/relationships" id="261" r:id="R7bc6ce3aa8034f4a"/>
    <p:sldId xmlns:r="http://schemas.openxmlformats.org/officeDocument/2006/relationships" id="262" r:id="R6eac3c01ba8e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664d044c24e9c" /><Relationship Type="http://schemas.openxmlformats.org/officeDocument/2006/relationships/slide" Target="/ppt/slides/slide1.xml" Id="R1b66fabf3215417c" /><Relationship Type="http://schemas.openxmlformats.org/officeDocument/2006/relationships/slide" Target="/ppt/slides/slide2.xml" Id="R89e7c7bceb524b95" /><Relationship Type="http://schemas.openxmlformats.org/officeDocument/2006/relationships/slide" Target="/ppt/slides/slide3.xml" Id="R9fa6a2f754eb4e08" /><Relationship Type="http://schemas.openxmlformats.org/officeDocument/2006/relationships/slide" Target="/ppt/slides/slide4.xml" Id="R01c749223a13432a" /><Relationship Type="http://schemas.openxmlformats.org/officeDocument/2006/relationships/slide" Target="/ppt/slides/slide5.xml" Id="Ra9712869b93140ad" /><Relationship Type="http://schemas.openxmlformats.org/officeDocument/2006/relationships/slide" Target="/ppt/slides/slide6.xml" Id="R7bc6ce3aa8034f4a" /><Relationship Type="http://schemas.openxmlformats.org/officeDocument/2006/relationships/slide" Target="/ppt/slides/slide7.xml" Id="R6eac3c01ba8e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8f6ce5424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31aa0fed1417c" /><Relationship Type="http://schemas.openxmlformats.org/officeDocument/2006/relationships/theme" Target="/ppt/slideMasters/theme/theme1.xml" Id="R611af9111798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31aa0fed1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b52d4843e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255e1b5b2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c5f844df9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8c6c60f3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5d0e9ebb4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df898829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e39ccbbce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 ASSET MANAGEMENT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135 443 765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38 903 574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121 565 202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&amp; SØN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CBN INVEST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