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c31d7c6fe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f3e85acb34820"/>
  </p:sldMasterIdLst>
  <p:sldIdLst>
    <p:sldId xmlns:r="http://schemas.openxmlformats.org/officeDocument/2006/relationships" id="256" r:id="Rea3ac665f5704478"/>
    <p:sldId xmlns:r="http://schemas.openxmlformats.org/officeDocument/2006/relationships" id="257" r:id="Rd0020a0f992b42e0"/>
    <p:sldId xmlns:r="http://schemas.openxmlformats.org/officeDocument/2006/relationships" id="258" r:id="R6cbf47f99ab54428"/>
    <p:sldId xmlns:r="http://schemas.openxmlformats.org/officeDocument/2006/relationships" id="259" r:id="R2930a08be6ac422d"/>
    <p:sldId xmlns:r="http://schemas.openxmlformats.org/officeDocument/2006/relationships" id="260" r:id="Raa3351253c13464d"/>
    <p:sldId xmlns:r="http://schemas.openxmlformats.org/officeDocument/2006/relationships" id="261" r:id="Ra4271e14f94b4244"/>
    <p:sldId xmlns:r="http://schemas.openxmlformats.org/officeDocument/2006/relationships" id="262" r:id="Rdd55cdba84c3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f3e85acb34820" /><Relationship Type="http://schemas.openxmlformats.org/officeDocument/2006/relationships/slide" Target="/ppt/slides/slide1.xml" Id="Rea3ac665f5704478" /><Relationship Type="http://schemas.openxmlformats.org/officeDocument/2006/relationships/slide" Target="/ppt/slides/slide2.xml" Id="Rd0020a0f992b42e0" /><Relationship Type="http://schemas.openxmlformats.org/officeDocument/2006/relationships/slide" Target="/ppt/slides/slide3.xml" Id="R6cbf47f99ab54428" /><Relationship Type="http://schemas.openxmlformats.org/officeDocument/2006/relationships/slide" Target="/ppt/slides/slide4.xml" Id="R2930a08be6ac422d" /><Relationship Type="http://schemas.openxmlformats.org/officeDocument/2006/relationships/slide" Target="/ppt/slides/slide5.xml" Id="Raa3351253c13464d" /><Relationship Type="http://schemas.openxmlformats.org/officeDocument/2006/relationships/slide" Target="/ppt/slides/slide6.xml" Id="Ra4271e14f94b4244" /><Relationship Type="http://schemas.openxmlformats.org/officeDocument/2006/relationships/slide" Target="/ppt/slides/slide7.xml" Id="Rdd55cdba84c3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40257850c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de0e0dd84acd" /><Relationship Type="http://schemas.openxmlformats.org/officeDocument/2006/relationships/theme" Target="/ppt/slideMasters/theme/theme1.xml" Id="Rfe3433960eef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7de0e0dd8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a3ed2881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6934dbbc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8b7a9aa0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cc33fb4f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9a8216ad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24d37d10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1d979444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