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4e44e204b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d7b8800e04c4e"/>
  </p:sldMasterIdLst>
  <p:sldIdLst>
    <p:sldId xmlns:r="http://schemas.openxmlformats.org/officeDocument/2006/relationships" id="256" r:id="Rd2c79bed0a744058"/>
    <p:sldId xmlns:r="http://schemas.openxmlformats.org/officeDocument/2006/relationships" id="257" r:id="R20bd9c1731f54774"/>
    <p:sldId xmlns:r="http://schemas.openxmlformats.org/officeDocument/2006/relationships" id="258" r:id="R33f98633da8e4c14"/>
    <p:sldId xmlns:r="http://schemas.openxmlformats.org/officeDocument/2006/relationships" id="259" r:id="Rfb91e39920d94860"/>
    <p:sldId xmlns:r="http://schemas.openxmlformats.org/officeDocument/2006/relationships" id="260" r:id="R146675a555194cd0"/>
    <p:sldId xmlns:r="http://schemas.openxmlformats.org/officeDocument/2006/relationships" id="261" r:id="Refac069deae44ded"/>
    <p:sldId xmlns:r="http://schemas.openxmlformats.org/officeDocument/2006/relationships" id="262" r:id="R9c149e62bb13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d7b8800e04c4e" /><Relationship Type="http://schemas.openxmlformats.org/officeDocument/2006/relationships/slide" Target="/ppt/slides/slide1.xml" Id="Rd2c79bed0a744058" /><Relationship Type="http://schemas.openxmlformats.org/officeDocument/2006/relationships/slide" Target="/ppt/slides/slide2.xml" Id="R20bd9c1731f54774" /><Relationship Type="http://schemas.openxmlformats.org/officeDocument/2006/relationships/slide" Target="/ppt/slides/slide3.xml" Id="R33f98633da8e4c14" /><Relationship Type="http://schemas.openxmlformats.org/officeDocument/2006/relationships/slide" Target="/ppt/slides/slide4.xml" Id="Rfb91e39920d94860" /><Relationship Type="http://schemas.openxmlformats.org/officeDocument/2006/relationships/slide" Target="/ppt/slides/slide5.xml" Id="R146675a555194cd0" /><Relationship Type="http://schemas.openxmlformats.org/officeDocument/2006/relationships/slide" Target="/ppt/slides/slide6.xml" Id="Refac069deae44ded" /><Relationship Type="http://schemas.openxmlformats.org/officeDocument/2006/relationships/slide" Target="/ppt/slides/slide7.xml" Id="R9c149e62bb13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ad9f4873c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36c8ce45442b6" /><Relationship Type="http://schemas.openxmlformats.org/officeDocument/2006/relationships/theme" Target="/ppt/slideMasters/theme/theme1.xml" Id="R79f027994824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36c8ce454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5dc2b22fc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a396c649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88ea330b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19396d7e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8e184c46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626c8b68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63d47c0f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