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63b7be6a0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c3b3509424f68"/>
  </p:sldMasterIdLst>
  <p:sldIdLst>
    <p:sldId xmlns:r="http://schemas.openxmlformats.org/officeDocument/2006/relationships" id="256" r:id="Rc52cf9f8f61b43c0"/>
    <p:sldId xmlns:r="http://schemas.openxmlformats.org/officeDocument/2006/relationships" id="257" r:id="R6d9b86d050c44c34"/>
    <p:sldId xmlns:r="http://schemas.openxmlformats.org/officeDocument/2006/relationships" id="258" r:id="R656920ebb84a4d42"/>
    <p:sldId xmlns:r="http://schemas.openxmlformats.org/officeDocument/2006/relationships" id="259" r:id="R421c579024e040be"/>
    <p:sldId xmlns:r="http://schemas.openxmlformats.org/officeDocument/2006/relationships" id="260" r:id="Rd5361e74e5b84f39"/>
    <p:sldId xmlns:r="http://schemas.openxmlformats.org/officeDocument/2006/relationships" id="261" r:id="Radaa28f5ff5b455e"/>
    <p:sldId xmlns:r="http://schemas.openxmlformats.org/officeDocument/2006/relationships" id="262" r:id="Ra82a5aee52ae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c3b3509424f68" /><Relationship Type="http://schemas.openxmlformats.org/officeDocument/2006/relationships/slide" Target="/ppt/slides/slide1.xml" Id="Rc52cf9f8f61b43c0" /><Relationship Type="http://schemas.openxmlformats.org/officeDocument/2006/relationships/slide" Target="/ppt/slides/slide2.xml" Id="R6d9b86d050c44c34" /><Relationship Type="http://schemas.openxmlformats.org/officeDocument/2006/relationships/slide" Target="/ppt/slides/slide3.xml" Id="R656920ebb84a4d42" /><Relationship Type="http://schemas.openxmlformats.org/officeDocument/2006/relationships/slide" Target="/ppt/slides/slide4.xml" Id="R421c579024e040be" /><Relationship Type="http://schemas.openxmlformats.org/officeDocument/2006/relationships/slide" Target="/ppt/slides/slide5.xml" Id="Rd5361e74e5b84f39" /><Relationship Type="http://schemas.openxmlformats.org/officeDocument/2006/relationships/slide" Target="/ppt/slides/slide6.xml" Id="Radaa28f5ff5b455e" /><Relationship Type="http://schemas.openxmlformats.org/officeDocument/2006/relationships/slide" Target="/ppt/slides/slide7.xml" Id="Ra82a5aee52ae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cb50b5065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34e4adba747c1" /><Relationship Type="http://schemas.openxmlformats.org/officeDocument/2006/relationships/theme" Target="/ppt/slideMasters/theme/theme1.xml" Id="Rdeab9fc9d369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34e4adba7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d4aa7110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c3c394ea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e8d59bef2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0c3b021a6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f0814335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3856c0ac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127eb828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9 829 264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