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c29d642c664e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a50e8ab33b4ae9"/>
  </p:sldMasterIdLst>
  <p:sldIdLst>
    <p:sldId xmlns:r="http://schemas.openxmlformats.org/officeDocument/2006/relationships" id="256" r:id="Rf50ff3749015496d"/>
    <p:sldId xmlns:r="http://schemas.openxmlformats.org/officeDocument/2006/relationships" id="257" r:id="R62afaefd5951442a"/>
    <p:sldId xmlns:r="http://schemas.openxmlformats.org/officeDocument/2006/relationships" id="258" r:id="R6e0de1ce2c8545dc"/>
    <p:sldId xmlns:r="http://schemas.openxmlformats.org/officeDocument/2006/relationships" id="259" r:id="R9cb35108c1524370"/>
    <p:sldId xmlns:r="http://schemas.openxmlformats.org/officeDocument/2006/relationships" id="260" r:id="R0ec22cea216948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50e8ab33b4ae9" /><Relationship Type="http://schemas.openxmlformats.org/officeDocument/2006/relationships/slide" Target="/ppt/slides/slide1.xml" Id="Rf50ff3749015496d" /><Relationship Type="http://schemas.openxmlformats.org/officeDocument/2006/relationships/slide" Target="/ppt/slides/slide2.xml" Id="R62afaefd5951442a" /><Relationship Type="http://schemas.openxmlformats.org/officeDocument/2006/relationships/slide" Target="/ppt/slides/slide3.xml" Id="R6e0de1ce2c8545dc" /><Relationship Type="http://schemas.openxmlformats.org/officeDocument/2006/relationships/slide" Target="/ppt/slides/slide4.xml" Id="R9cb35108c1524370" /><Relationship Type="http://schemas.openxmlformats.org/officeDocument/2006/relationships/slide" Target="/ppt/slides/slide5.xml" Id="R0ec22cea216948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9b338ff0046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ef5b8763a4f8e" /><Relationship Type="http://schemas.openxmlformats.org/officeDocument/2006/relationships/theme" Target="/ppt/slideMasters/theme/theme1.xml" Id="R520209cfcb0346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3ef5b8763a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f662d91f84c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58e71074e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31b5a67a6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b581ce50b43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72652b95b42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VIKEN KOMMUNEREVISJON IKS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Råkollveien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987 952 423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