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1dd903284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8ff2e2fb54973"/>
  </p:sldMasterIdLst>
  <p:sldIdLst>
    <p:sldId xmlns:r="http://schemas.openxmlformats.org/officeDocument/2006/relationships" id="256" r:id="Re73d1480a40e4bbf"/>
    <p:sldId xmlns:r="http://schemas.openxmlformats.org/officeDocument/2006/relationships" id="257" r:id="R9218c609b1e741ce"/>
    <p:sldId xmlns:r="http://schemas.openxmlformats.org/officeDocument/2006/relationships" id="258" r:id="Re453b13a66cd4c69"/>
    <p:sldId xmlns:r="http://schemas.openxmlformats.org/officeDocument/2006/relationships" id="259" r:id="R880bff00197c43a6"/>
    <p:sldId xmlns:r="http://schemas.openxmlformats.org/officeDocument/2006/relationships" id="260" r:id="Rd3d03af624ed43b8"/>
    <p:sldId xmlns:r="http://schemas.openxmlformats.org/officeDocument/2006/relationships" id="261" r:id="Rf6c8b8089d0f44b2"/>
    <p:sldId xmlns:r="http://schemas.openxmlformats.org/officeDocument/2006/relationships" id="262" r:id="R7d96c3379e17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8ff2e2fb54973" /><Relationship Type="http://schemas.openxmlformats.org/officeDocument/2006/relationships/slide" Target="/ppt/slides/slide1.xml" Id="Re73d1480a40e4bbf" /><Relationship Type="http://schemas.openxmlformats.org/officeDocument/2006/relationships/slide" Target="/ppt/slides/slide2.xml" Id="R9218c609b1e741ce" /><Relationship Type="http://schemas.openxmlformats.org/officeDocument/2006/relationships/slide" Target="/ppt/slides/slide3.xml" Id="Re453b13a66cd4c69" /><Relationship Type="http://schemas.openxmlformats.org/officeDocument/2006/relationships/slide" Target="/ppt/slides/slide4.xml" Id="R880bff00197c43a6" /><Relationship Type="http://schemas.openxmlformats.org/officeDocument/2006/relationships/slide" Target="/ppt/slides/slide5.xml" Id="Rd3d03af624ed43b8" /><Relationship Type="http://schemas.openxmlformats.org/officeDocument/2006/relationships/slide" Target="/ppt/slides/slide6.xml" Id="Rf6c8b8089d0f44b2" /><Relationship Type="http://schemas.openxmlformats.org/officeDocument/2006/relationships/slide" Target="/ppt/slides/slide7.xml" Id="R7d96c3379e17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c98665e7d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c2263cb84adb" /><Relationship Type="http://schemas.openxmlformats.org/officeDocument/2006/relationships/theme" Target="/ppt/slideMasters/theme/theme1.xml" Id="R01ab832348c5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2c2263cb8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9d13501f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9a5c45b56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14c75f51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5ff7d282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fb10c3aa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893c1691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f95139052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