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3f584efae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f480b40b44f3b"/>
  </p:sldMasterIdLst>
  <p:sldIdLst>
    <p:sldId xmlns:r="http://schemas.openxmlformats.org/officeDocument/2006/relationships" id="256" r:id="R0087f516913e4158"/>
    <p:sldId xmlns:r="http://schemas.openxmlformats.org/officeDocument/2006/relationships" id="257" r:id="R6e8e9709dc9a4261"/>
    <p:sldId xmlns:r="http://schemas.openxmlformats.org/officeDocument/2006/relationships" id="258" r:id="R84b58945024446c9"/>
    <p:sldId xmlns:r="http://schemas.openxmlformats.org/officeDocument/2006/relationships" id="259" r:id="Rd30a66dbca9f4d07"/>
    <p:sldId xmlns:r="http://schemas.openxmlformats.org/officeDocument/2006/relationships" id="260" r:id="Rb1d81b356a5345b8"/>
    <p:sldId xmlns:r="http://schemas.openxmlformats.org/officeDocument/2006/relationships" id="261" r:id="R201576db13b64e39"/>
    <p:sldId xmlns:r="http://schemas.openxmlformats.org/officeDocument/2006/relationships" id="262" r:id="R873377afebe3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f480b40b44f3b" /><Relationship Type="http://schemas.openxmlformats.org/officeDocument/2006/relationships/slide" Target="/ppt/slides/slide1.xml" Id="R0087f516913e4158" /><Relationship Type="http://schemas.openxmlformats.org/officeDocument/2006/relationships/slide" Target="/ppt/slides/slide2.xml" Id="R6e8e9709dc9a4261" /><Relationship Type="http://schemas.openxmlformats.org/officeDocument/2006/relationships/slide" Target="/ppt/slides/slide3.xml" Id="R84b58945024446c9" /><Relationship Type="http://schemas.openxmlformats.org/officeDocument/2006/relationships/slide" Target="/ppt/slides/slide4.xml" Id="Rd30a66dbca9f4d07" /><Relationship Type="http://schemas.openxmlformats.org/officeDocument/2006/relationships/slide" Target="/ppt/slides/slide5.xml" Id="Rb1d81b356a5345b8" /><Relationship Type="http://schemas.openxmlformats.org/officeDocument/2006/relationships/slide" Target="/ppt/slides/slide6.xml" Id="R201576db13b64e39" /><Relationship Type="http://schemas.openxmlformats.org/officeDocument/2006/relationships/slide" Target="/ppt/slides/slide7.xml" Id="R873377afebe3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983732d01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2587746ee44ad" /><Relationship Type="http://schemas.openxmlformats.org/officeDocument/2006/relationships/theme" Target="/ppt/slideMasters/theme/theme1.xml" Id="R3d60c616405841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2587746ee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769f1b7ab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281b20a2940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8647881a040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2290cf6614f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3fea233b4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396a127f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70fe4b4c5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INVEST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5 812 162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25 035 809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HEPSØ TRYGVE STENER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987 977 450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