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962fa0a84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774560d804078"/>
  </p:sldMasterIdLst>
  <p:sldIdLst>
    <p:sldId xmlns:r="http://schemas.openxmlformats.org/officeDocument/2006/relationships" id="256" r:id="R300aebf5421840c0"/>
    <p:sldId xmlns:r="http://schemas.openxmlformats.org/officeDocument/2006/relationships" id="257" r:id="R8d7bd5ca4dc342ab"/>
    <p:sldId xmlns:r="http://schemas.openxmlformats.org/officeDocument/2006/relationships" id="258" r:id="R15b59764b3224377"/>
    <p:sldId xmlns:r="http://schemas.openxmlformats.org/officeDocument/2006/relationships" id="259" r:id="R8092f81d8db14102"/>
    <p:sldId xmlns:r="http://schemas.openxmlformats.org/officeDocument/2006/relationships" id="260" r:id="R8700929f964a440d"/>
    <p:sldId xmlns:r="http://schemas.openxmlformats.org/officeDocument/2006/relationships" id="261" r:id="R196b815e502d4411"/>
    <p:sldId xmlns:r="http://schemas.openxmlformats.org/officeDocument/2006/relationships" id="262" r:id="Reb12b5b9dc98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774560d804078" /><Relationship Type="http://schemas.openxmlformats.org/officeDocument/2006/relationships/slide" Target="/ppt/slides/slide1.xml" Id="R300aebf5421840c0" /><Relationship Type="http://schemas.openxmlformats.org/officeDocument/2006/relationships/slide" Target="/ppt/slides/slide2.xml" Id="R8d7bd5ca4dc342ab" /><Relationship Type="http://schemas.openxmlformats.org/officeDocument/2006/relationships/slide" Target="/ppt/slides/slide3.xml" Id="R15b59764b3224377" /><Relationship Type="http://schemas.openxmlformats.org/officeDocument/2006/relationships/slide" Target="/ppt/slides/slide4.xml" Id="R8092f81d8db14102" /><Relationship Type="http://schemas.openxmlformats.org/officeDocument/2006/relationships/slide" Target="/ppt/slides/slide5.xml" Id="R8700929f964a440d" /><Relationship Type="http://schemas.openxmlformats.org/officeDocument/2006/relationships/slide" Target="/ppt/slides/slide6.xml" Id="R196b815e502d4411" /><Relationship Type="http://schemas.openxmlformats.org/officeDocument/2006/relationships/slide" Target="/ppt/slides/slide7.xml" Id="Reb12b5b9dc98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06a165d01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aeaaf8774fdd" /><Relationship Type="http://schemas.openxmlformats.org/officeDocument/2006/relationships/theme" Target="/ppt/slideMasters/theme/theme1.xml" Id="R69a0be529bfe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daeaaf877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a7605e7d0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c0bff944d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dcbf7fad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92eea636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8c239f30f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dd1ea9001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8b7bb4bf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870 438 805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870 336 752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775 454 286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2 227 309 402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4 250 307 016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