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04ee8654ee4d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4d1087cbc14573"/>
  </p:sldMasterIdLst>
  <p:sldIdLst>
    <p:sldId xmlns:r="http://schemas.openxmlformats.org/officeDocument/2006/relationships" id="256" r:id="Rde108c4cd5c042e1"/>
    <p:sldId xmlns:r="http://schemas.openxmlformats.org/officeDocument/2006/relationships" id="257" r:id="R32ffd70c3a7d4ecf"/>
    <p:sldId xmlns:r="http://schemas.openxmlformats.org/officeDocument/2006/relationships" id="258" r:id="Rd943123ecc384ba7"/>
    <p:sldId xmlns:r="http://schemas.openxmlformats.org/officeDocument/2006/relationships" id="259" r:id="Rc4098227c5cc4e14"/>
    <p:sldId xmlns:r="http://schemas.openxmlformats.org/officeDocument/2006/relationships" id="260" r:id="R3d69c96272334b3f"/>
    <p:sldId xmlns:r="http://schemas.openxmlformats.org/officeDocument/2006/relationships" id="261" r:id="R8238bb1727bb4dcf"/>
    <p:sldId xmlns:r="http://schemas.openxmlformats.org/officeDocument/2006/relationships" id="262" r:id="R5918beae5e5947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4d1087cbc14573" /><Relationship Type="http://schemas.openxmlformats.org/officeDocument/2006/relationships/slide" Target="/ppt/slides/slide1.xml" Id="Rde108c4cd5c042e1" /><Relationship Type="http://schemas.openxmlformats.org/officeDocument/2006/relationships/slide" Target="/ppt/slides/slide2.xml" Id="R32ffd70c3a7d4ecf" /><Relationship Type="http://schemas.openxmlformats.org/officeDocument/2006/relationships/slide" Target="/ppt/slides/slide3.xml" Id="Rd943123ecc384ba7" /><Relationship Type="http://schemas.openxmlformats.org/officeDocument/2006/relationships/slide" Target="/ppt/slides/slide4.xml" Id="Rc4098227c5cc4e14" /><Relationship Type="http://schemas.openxmlformats.org/officeDocument/2006/relationships/slide" Target="/ppt/slides/slide5.xml" Id="R3d69c96272334b3f" /><Relationship Type="http://schemas.openxmlformats.org/officeDocument/2006/relationships/slide" Target="/ppt/slides/slide6.xml" Id="R8238bb1727bb4dcf" /><Relationship Type="http://schemas.openxmlformats.org/officeDocument/2006/relationships/slide" Target="/ppt/slides/slide7.xml" Id="R5918beae5e5947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bc0baa30414e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28f1bc7ba49e4" /><Relationship Type="http://schemas.openxmlformats.org/officeDocument/2006/relationships/theme" Target="/ppt/slideMasters/theme/theme1.xml" Id="R21b6a340f4974c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528f1bc7ba49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7ea26b2b14b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754b101124c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d1de6286549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046730ef142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c17c293474f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99babf2814b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df6d3c08a48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MUTUS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11 912 564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9 922 939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12 957 357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329 386 478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345 336 238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KRISTIN BJERKNES SETTEVIK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TOMAS SETTEVIK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Bråtenalléen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988 013 811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MUTUS AS</a:t>
            </a:r>
          </a:p>
        </p:txBody>
      </p:sp>
    </p:spTree>
  </p:cSld>
  <p:clrMapOvr>
    <a:masterClrMapping xmlns:a="http://schemas.openxmlformats.org/drawingml/2006/main"/>
  </p:clrMapOvr>
</p:sld>
</file>