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059ffd6da344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44d59fd1a4955"/>
  </p:sldMasterIdLst>
  <p:sldIdLst>
    <p:sldId xmlns:r="http://schemas.openxmlformats.org/officeDocument/2006/relationships" id="256" r:id="R0ae09cbe261a43bc"/>
    <p:sldId xmlns:r="http://schemas.openxmlformats.org/officeDocument/2006/relationships" id="257" r:id="Rf2374ca74fff4fe5"/>
    <p:sldId xmlns:r="http://schemas.openxmlformats.org/officeDocument/2006/relationships" id="258" r:id="R88f017842075411c"/>
    <p:sldId xmlns:r="http://schemas.openxmlformats.org/officeDocument/2006/relationships" id="259" r:id="R63547ab074c243d7"/>
    <p:sldId xmlns:r="http://schemas.openxmlformats.org/officeDocument/2006/relationships" id="260" r:id="R74c8835c0c7e44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44d59fd1a4955" /><Relationship Type="http://schemas.openxmlformats.org/officeDocument/2006/relationships/slide" Target="/ppt/slides/slide1.xml" Id="R0ae09cbe261a43bc" /><Relationship Type="http://schemas.openxmlformats.org/officeDocument/2006/relationships/slide" Target="/ppt/slides/slide2.xml" Id="Rf2374ca74fff4fe5" /><Relationship Type="http://schemas.openxmlformats.org/officeDocument/2006/relationships/slide" Target="/ppt/slides/slide3.xml" Id="R88f017842075411c" /><Relationship Type="http://schemas.openxmlformats.org/officeDocument/2006/relationships/slide" Target="/ppt/slides/slide4.xml" Id="R63547ab074c243d7" /><Relationship Type="http://schemas.openxmlformats.org/officeDocument/2006/relationships/slide" Target="/ppt/slides/slide5.xml" Id="R74c8835c0c7e44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05d9202e24f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3c82c80374036" /><Relationship Type="http://schemas.openxmlformats.org/officeDocument/2006/relationships/theme" Target="/ppt/slideMasters/theme/theme1.xml" Id="R76ee8ed0516846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3c82c803740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a176d735c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f7f07eccc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f08e765f942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02f1ca46b45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31dcb5a1f49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MOHN FORSKNINGSSTIFTELSE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MOHN FORSKNINGSSTIFTELSE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988 029 327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