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809e2000a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a6b07129b429c"/>
  </p:sldMasterIdLst>
  <p:sldIdLst>
    <p:sldId xmlns:r="http://schemas.openxmlformats.org/officeDocument/2006/relationships" id="256" r:id="Ra71dfc56992f45ec"/>
    <p:sldId xmlns:r="http://schemas.openxmlformats.org/officeDocument/2006/relationships" id="257" r:id="R8ce859321e1d4690"/>
    <p:sldId xmlns:r="http://schemas.openxmlformats.org/officeDocument/2006/relationships" id="258" r:id="Re1fefa817093411f"/>
    <p:sldId xmlns:r="http://schemas.openxmlformats.org/officeDocument/2006/relationships" id="259" r:id="R49f127384af64c85"/>
    <p:sldId xmlns:r="http://schemas.openxmlformats.org/officeDocument/2006/relationships" id="260" r:id="R75d7ca548e2e42d2"/>
    <p:sldId xmlns:r="http://schemas.openxmlformats.org/officeDocument/2006/relationships" id="261" r:id="R7b6ae6fffa0c406c"/>
    <p:sldId xmlns:r="http://schemas.openxmlformats.org/officeDocument/2006/relationships" id="262" r:id="Rf69f1447cd57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a6b07129b429c" /><Relationship Type="http://schemas.openxmlformats.org/officeDocument/2006/relationships/slide" Target="/ppt/slides/slide1.xml" Id="Ra71dfc56992f45ec" /><Relationship Type="http://schemas.openxmlformats.org/officeDocument/2006/relationships/slide" Target="/ppt/slides/slide2.xml" Id="R8ce859321e1d4690" /><Relationship Type="http://schemas.openxmlformats.org/officeDocument/2006/relationships/slide" Target="/ppt/slides/slide3.xml" Id="Re1fefa817093411f" /><Relationship Type="http://schemas.openxmlformats.org/officeDocument/2006/relationships/slide" Target="/ppt/slides/slide4.xml" Id="R49f127384af64c85" /><Relationship Type="http://schemas.openxmlformats.org/officeDocument/2006/relationships/slide" Target="/ppt/slides/slide5.xml" Id="R75d7ca548e2e42d2" /><Relationship Type="http://schemas.openxmlformats.org/officeDocument/2006/relationships/slide" Target="/ppt/slides/slide6.xml" Id="R7b6ae6fffa0c406c" /><Relationship Type="http://schemas.openxmlformats.org/officeDocument/2006/relationships/slide" Target="/ppt/slides/slide7.xml" Id="Rf69f1447cd57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a11518c3b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9b35f3b7d4b9f" /><Relationship Type="http://schemas.openxmlformats.org/officeDocument/2006/relationships/theme" Target="/ppt/slideMasters/theme/theme1.xml" Id="Refc322f08c924a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b9b35f3b7d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2ea2e051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353c06f1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99ca1839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69c90ce7d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80170336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0caeb72f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8c74b41db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