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5d2b95a45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3c690ee2e4101"/>
  </p:sldMasterIdLst>
  <p:sldIdLst>
    <p:sldId xmlns:r="http://schemas.openxmlformats.org/officeDocument/2006/relationships" id="256" r:id="R32c28b936f9f4c7d"/>
    <p:sldId xmlns:r="http://schemas.openxmlformats.org/officeDocument/2006/relationships" id="257" r:id="R2e9b040d2fc74f21"/>
    <p:sldId xmlns:r="http://schemas.openxmlformats.org/officeDocument/2006/relationships" id="258" r:id="R038e6b5356e848a9"/>
    <p:sldId xmlns:r="http://schemas.openxmlformats.org/officeDocument/2006/relationships" id="259" r:id="R1ff532a32de74420"/>
    <p:sldId xmlns:r="http://schemas.openxmlformats.org/officeDocument/2006/relationships" id="260" r:id="R37a00bf4bada4339"/>
    <p:sldId xmlns:r="http://schemas.openxmlformats.org/officeDocument/2006/relationships" id="261" r:id="R769b46ff40aa4a8f"/>
    <p:sldId xmlns:r="http://schemas.openxmlformats.org/officeDocument/2006/relationships" id="262" r:id="R57ea1fe9088a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3c690ee2e4101" /><Relationship Type="http://schemas.openxmlformats.org/officeDocument/2006/relationships/slide" Target="/ppt/slides/slide1.xml" Id="R32c28b936f9f4c7d" /><Relationship Type="http://schemas.openxmlformats.org/officeDocument/2006/relationships/slide" Target="/ppt/slides/slide2.xml" Id="R2e9b040d2fc74f21" /><Relationship Type="http://schemas.openxmlformats.org/officeDocument/2006/relationships/slide" Target="/ppt/slides/slide3.xml" Id="R038e6b5356e848a9" /><Relationship Type="http://schemas.openxmlformats.org/officeDocument/2006/relationships/slide" Target="/ppt/slides/slide4.xml" Id="R1ff532a32de74420" /><Relationship Type="http://schemas.openxmlformats.org/officeDocument/2006/relationships/slide" Target="/ppt/slides/slide5.xml" Id="R37a00bf4bada4339" /><Relationship Type="http://schemas.openxmlformats.org/officeDocument/2006/relationships/slide" Target="/ppt/slides/slide6.xml" Id="R769b46ff40aa4a8f" /><Relationship Type="http://schemas.openxmlformats.org/officeDocument/2006/relationships/slide" Target="/ppt/slides/slide7.xml" Id="R57ea1fe9088a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ef9132840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1ffa3d0964561" /><Relationship Type="http://schemas.openxmlformats.org/officeDocument/2006/relationships/theme" Target="/ppt/slideMasters/theme/theme1.xml" Id="Rc2bbce3f9a44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1ffa3d096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63da1fba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e421930b1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3f96a5bee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c0c2f536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d9f0030c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d1caec5f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3227f7bc6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