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e23cc6d1c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7e1c35e644137"/>
  </p:sldMasterIdLst>
  <p:sldIdLst>
    <p:sldId xmlns:r="http://schemas.openxmlformats.org/officeDocument/2006/relationships" id="256" r:id="Rc44bd6e0129149b7"/>
    <p:sldId xmlns:r="http://schemas.openxmlformats.org/officeDocument/2006/relationships" id="257" r:id="Rfa52e4bcd33341cf"/>
    <p:sldId xmlns:r="http://schemas.openxmlformats.org/officeDocument/2006/relationships" id="258" r:id="Rc082f86296da43ae"/>
    <p:sldId xmlns:r="http://schemas.openxmlformats.org/officeDocument/2006/relationships" id="259" r:id="R5244c38243da4d05"/>
    <p:sldId xmlns:r="http://schemas.openxmlformats.org/officeDocument/2006/relationships" id="260" r:id="R962579d76bbb4d08"/>
    <p:sldId xmlns:r="http://schemas.openxmlformats.org/officeDocument/2006/relationships" id="261" r:id="R052f64fa401f4b61"/>
    <p:sldId xmlns:r="http://schemas.openxmlformats.org/officeDocument/2006/relationships" id="262" r:id="R47393ce55f22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7e1c35e644137" /><Relationship Type="http://schemas.openxmlformats.org/officeDocument/2006/relationships/slide" Target="/ppt/slides/slide1.xml" Id="Rc44bd6e0129149b7" /><Relationship Type="http://schemas.openxmlformats.org/officeDocument/2006/relationships/slide" Target="/ppt/slides/slide2.xml" Id="Rfa52e4bcd33341cf" /><Relationship Type="http://schemas.openxmlformats.org/officeDocument/2006/relationships/slide" Target="/ppt/slides/slide3.xml" Id="Rc082f86296da43ae" /><Relationship Type="http://schemas.openxmlformats.org/officeDocument/2006/relationships/slide" Target="/ppt/slides/slide4.xml" Id="R5244c38243da4d05" /><Relationship Type="http://schemas.openxmlformats.org/officeDocument/2006/relationships/slide" Target="/ppt/slides/slide5.xml" Id="R962579d76bbb4d08" /><Relationship Type="http://schemas.openxmlformats.org/officeDocument/2006/relationships/slide" Target="/ppt/slides/slide6.xml" Id="R052f64fa401f4b61" /><Relationship Type="http://schemas.openxmlformats.org/officeDocument/2006/relationships/slide" Target="/ppt/slides/slide7.xml" Id="R47393ce55f22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a6efac9cd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9fc5949d4274" /><Relationship Type="http://schemas.openxmlformats.org/officeDocument/2006/relationships/theme" Target="/ppt/slideMasters/theme/theme1.xml" Id="R03062d7cb472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49fc5949d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477db5d1f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dde3b0bb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553bc41c5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c01706c6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8bbba09e9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f554a525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33e9007d1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JOHANNE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LISA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trond@vegger.no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