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ede36fbc6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fdccd2c0e454f"/>
  </p:sldMasterIdLst>
  <p:sldIdLst>
    <p:sldId xmlns:r="http://schemas.openxmlformats.org/officeDocument/2006/relationships" id="256" r:id="Reec49011031c4444"/>
    <p:sldId xmlns:r="http://schemas.openxmlformats.org/officeDocument/2006/relationships" id="257" r:id="R7d3a599a00b84a30"/>
    <p:sldId xmlns:r="http://schemas.openxmlformats.org/officeDocument/2006/relationships" id="258" r:id="R9f06de43efcd415b"/>
    <p:sldId xmlns:r="http://schemas.openxmlformats.org/officeDocument/2006/relationships" id="259" r:id="R7910f4183e4144ae"/>
    <p:sldId xmlns:r="http://schemas.openxmlformats.org/officeDocument/2006/relationships" id="260" r:id="R4f45cba56a9048aa"/>
    <p:sldId xmlns:r="http://schemas.openxmlformats.org/officeDocument/2006/relationships" id="261" r:id="R379276b4ba4b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fdccd2c0e454f" /><Relationship Type="http://schemas.openxmlformats.org/officeDocument/2006/relationships/slide" Target="/ppt/slides/slide1.xml" Id="Reec49011031c4444" /><Relationship Type="http://schemas.openxmlformats.org/officeDocument/2006/relationships/slide" Target="/ppt/slides/slide2.xml" Id="R7d3a599a00b84a30" /><Relationship Type="http://schemas.openxmlformats.org/officeDocument/2006/relationships/slide" Target="/ppt/slides/slide3.xml" Id="R9f06de43efcd415b" /><Relationship Type="http://schemas.openxmlformats.org/officeDocument/2006/relationships/slide" Target="/ppt/slides/slide4.xml" Id="R7910f4183e4144ae" /><Relationship Type="http://schemas.openxmlformats.org/officeDocument/2006/relationships/slide" Target="/ppt/slides/slide5.xml" Id="R4f45cba56a9048aa" /><Relationship Type="http://schemas.openxmlformats.org/officeDocument/2006/relationships/slide" Target="/ppt/slides/slide6.xml" Id="R379276b4ba4b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043879a43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0d8eeb4624c0c" /><Relationship Type="http://schemas.openxmlformats.org/officeDocument/2006/relationships/theme" Target="/ppt/slideMasters/theme/theme1.xml" Id="R7a5e94adabdc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0d8eeb462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75575c5a4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bfe1716b3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dd1a13bf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a4f81ddc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023831cb0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55e2b2b8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