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6a99838a0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016f049b14361"/>
  </p:sldMasterIdLst>
  <p:sldIdLst>
    <p:sldId xmlns:r="http://schemas.openxmlformats.org/officeDocument/2006/relationships" id="256" r:id="R83715358235447f0"/>
    <p:sldId xmlns:r="http://schemas.openxmlformats.org/officeDocument/2006/relationships" id="257" r:id="Rc39c4e69ebd04fdf"/>
    <p:sldId xmlns:r="http://schemas.openxmlformats.org/officeDocument/2006/relationships" id="258" r:id="R17bc588ecb244330"/>
    <p:sldId xmlns:r="http://schemas.openxmlformats.org/officeDocument/2006/relationships" id="259" r:id="Rc266abce18b94e37"/>
    <p:sldId xmlns:r="http://schemas.openxmlformats.org/officeDocument/2006/relationships" id="260" r:id="R2aad815705344987"/>
    <p:sldId xmlns:r="http://schemas.openxmlformats.org/officeDocument/2006/relationships" id="261" r:id="R755cf2e9104041ce"/>
    <p:sldId xmlns:r="http://schemas.openxmlformats.org/officeDocument/2006/relationships" id="262" r:id="R5802b1e211ec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016f049b14361" /><Relationship Type="http://schemas.openxmlformats.org/officeDocument/2006/relationships/slide" Target="/ppt/slides/slide1.xml" Id="R83715358235447f0" /><Relationship Type="http://schemas.openxmlformats.org/officeDocument/2006/relationships/slide" Target="/ppt/slides/slide2.xml" Id="Rc39c4e69ebd04fdf" /><Relationship Type="http://schemas.openxmlformats.org/officeDocument/2006/relationships/slide" Target="/ppt/slides/slide3.xml" Id="R17bc588ecb244330" /><Relationship Type="http://schemas.openxmlformats.org/officeDocument/2006/relationships/slide" Target="/ppt/slides/slide4.xml" Id="Rc266abce18b94e37" /><Relationship Type="http://schemas.openxmlformats.org/officeDocument/2006/relationships/slide" Target="/ppt/slides/slide5.xml" Id="R2aad815705344987" /><Relationship Type="http://schemas.openxmlformats.org/officeDocument/2006/relationships/slide" Target="/ppt/slides/slide6.xml" Id="R755cf2e9104041ce" /><Relationship Type="http://schemas.openxmlformats.org/officeDocument/2006/relationships/slide" Target="/ppt/slides/slide7.xml" Id="R5802b1e211ec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5a8ae89a8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e9c529d34007" /><Relationship Type="http://schemas.openxmlformats.org/officeDocument/2006/relationships/theme" Target="/ppt/slideMasters/theme/theme1.xml" Id="R28550b0131f8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3e9c529d3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da1ea28b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a2aa6404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4b2892a6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36bf776b3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9327448b7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6cae7039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2f12933d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24 055 361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KJELLSTRÖM TOM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