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f1adac4eb646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7b729e34644e67"/>
  </p:sldMasterIdLst>
  <p:sldIdLst>
    <p:sldId xmlns:r="http://schemas.openxmlformats.org/officeDocument/2006/relationships" id="256" r:id="R78039312641740a0"/>
    <p:sldId xmlns:r="http://schemas.openxmlformats.org/officeDocument/2006/relationships" id="257" r:id="Rb010c21e723c42e5"/>
    <p:sldId xmlns:r="http://schemas.openxmlformats.org/officeDocument/2006/relationships" id="258" r:id="Rc4b5633b83eb469a"/>
    <p:sldId xmlns:r="http://schemas.openxmlformats.org/officeDocument/2006/relationships" id="259" r:id="R56be894e9b914e25"/>
    <p:sldId xmlns:r="http://schemas.openxmlformats.org/officeDocument/2006/relationships" id="260" r:id="Rce31158dae86429a"/>
    <p:sldId xmlns:r="http://schemas.openxmlformats.org/officeDocument/2006/relationships" id="261" r:id="Re808c85f3e59436b"/>
    <p:sldId xmlns:r="http://schemas.openxmlformats.org/officeDocument/2006/relationships" id="262" r:id="Rdc40c693b35948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b729e34644e67" /><Relationship Type="http://schemas.openxmlformats.org/officeDocument/2006/relationships/slide" Target="/ppt/slides/slide1.xml" Id="R78039312641740a0" /><Relationship Type="http://schemas.openxmlformats.org/officeDocument/2006/relationships/slide" Target="/ppt/slides/slide2.xml" Id="Rb010c21e723c42e5" /><Relationship Type="http://schemas.openxmlformats.org/officeDocument/2006/relationships/slide" Target="/ppt/slides/slide3.xml" Id="Rc4b5633b83eb469a" /><Relationship Type="http://schemas.openxmlformats.org/officeDocument/2006/relationships/slide" Target="/ppt/slides/slide4.xml" Id="R56be894e9b914e25" /><Relationship Type="http://schemas.openxmlformats.org/officeDocument/2006/relationships/slide" Target="/ppt/slides/slide5.xml" Id="Rce31158dae86429a" /><Relationship Type="http://schemas.openxmlformats.org/officeDocument/2006/relationships/slide" Target="/ppt/slides/slide6.xml" Id="Re808c85f3e59436b" /><Relationship Type="http://schemas.openxmlformats.org/officeDocument/2006/relationships/slide" Target="/ppt/slides/slide7.xml" Id="Rdc40c693b35948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b62b042814b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d3309335b4630" /><Relationship Type="http://schemas.openxmlformats.org/officeDocument/2006/relationships/theme" Target="/ppt/slideMasters/theme/theme1.xml" Id="Rd68c4712d91545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0d3309335b46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47c82adda41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822df82c14e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20729c0b94b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f777c1ec24e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4b86ba40d45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21fd6833d4d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8a24a77df46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VATNEM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VATNEM REVISJON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5 828 392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1 790 835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1 887 345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10 662 934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12 438 380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VATNEM HEIN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06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post@vatnem.no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www.vatnem.no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988 075 167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