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0b3db0e1d40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22139075d14457"/>
  </p:sldMasterIdLst>
  <p:sldIdLst>
    <p:sldId xmlns:r="http://schemas.openxmlformats.org/officeDocument/2006/relationships" id="256" r:id="Ra0ccbad5540b47a4"/>
    <p:sldId xmlns:r="http://schemas.openxmlformats.org/officeDocument/2006/relationships" id="257" r:id="Rfbe558d2f6a14c29"/>
    <p:sldId xmlns:r="http://schemas.openxmlformats.org/officeDocument/2006/relationships" id="258" r:id="R8d36dea842454250"/>
    <p:sldId xmlns:r="http://schemas.openxmlformats.org/officeDocument/2006/relationships" id="259" r:id="R5fe5266c9f114a4c"/>
    <p:sldId xmlns:r="http://schemas.openxmlformats.org/officeDocument/2006/relationships" id="260" r:id="R6476608aac264ea4"/>
    <p:sldId xmlns:r="http://schemas.openxmlformats.org/officeDocument/2006/relationships" id="261" r:id="Ra47189c205e54536"/>
    <p:sldId xmlns:r="http://schemas.openxmlformats.org/officeDocument/2006/relationships" id="262" r:id="R42d1de2d9ff440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2139075d14457" /><Relationship Type="http://schemas.openxmlformats.org/officeDocument/2006/relationships/slide" Target="/ppt/slides/slide1.xml" Id="Ra0ccbad5540b47a4" /><Relationship Type="http://schemas.openxmlformats.org/officeDocument/2006/relationships/slide" Target="/ppt/slides/slide2.xml" Id="Rfbe558d2f6a14c29" /><Relationship Type="http://schemas.openxmlformats.org/officeDocument/2006/relationships/slide" Target="/ppt/slides/slide3.xml" Id="R8d36dea842454250" /><Relationship Type="http://schemas.openxmlformats.org/officeDocument/2006/relationships/slide" Target="/ppt/slides/slide4.xml" Id="R5fe5266c9f114a4c" /><Relationship Type="http://schemas.openxmlformats.org/officeDocument/2006/relationships/slide" Target="/ppt/slides/slide5.xml" Id="R6476608aac264ea4" /><Relationship Type="http://schemas.openxmlformats.org/officeDocument/2006/relationships/slide" Target="/ppt/slides/slide6.xml" Id="Ra47189c205e54536" /><Relationship Type="http://schemas.openxmlformats.org/officeDocument/2006/relationships/slide" Target="/ppt/slides/slide7.xml" Id="R42d1de2d9ff440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159de64ae4c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e74dd22ee4ba0" /><Relationship Type="http://schemas.openxmlformats.org/officeDocument/2006/relationships/theme" Target="/ppt/slideMasters/theme/theme1.xml" Id="R3c0e39d2f48f4e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0e74dd22ee4b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4a45a01d945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c30a6f1ce47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57e1383504b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41010eed0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b3bfb5762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05bf3d4e840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5a2c134f5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1 560 269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10 801 695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10 916 090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TIDSLEVOLD KJELL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kjell.tidslevold@rgagder.no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988 083 631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