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34f8f938f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c7ddfa3a104be1"/>
  </p:sldMasterIdLst>
  <p:sldIdLst>
    <p:sldId xmlns:r="http://schemas.openxmlformats.org/officeDocument/2006/relationships" id="256" r:id="Raec4d32571804f4c"/>
    <p:sldId xmlns:r="http://schemas.openxmlformats.org/officeDocument/2006/relationships" id="257" r:id="Rffd0ae67c63043a7"/>
    <p:sldId xmlns:r="http://schemas.openxmlformats.org/officeDocument/2006/relationships" id="258" r:id="R2d58ae6ceefa4311"/>
    <p:sldId xmlns:r="http://schemas.openxmlformats.org/officeDocument/2006/relationships" id="259" r:id="R20128220ba894531"/>
    <p:sldId xmlns:r="http://schemas.openxmlformats.org/officeDocument/2006/relationships" id="260" r:id="R945c2e3501c04186"/>
    <p:sldId xmlns:r="http://schemas.openxmlformats.org/officeDocument/2006/relationships" id="261" r:id="R0ee8018893b94e22"/>
    <p:sldId xmlns:r="http://schemas.openxmlformats.org/officeDocument/2006/relationships" id="262" r:id="Rdf8db016867a48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7ddfa3a104be1" /><Relationship Type="http://schemas.openxmlformats.org/officeDocument/2006/relationships/slide" Target="/ppt/slides/slide1.xml" Id="Raec4d32571804f4c" /><Relationship Type="http://schemas.openxmlformats.org/officeDocument/2006/relationships/slide" Target="/ppt/slides/slide2.xml" Id="Rffd0ae67c63043a7" /><Relationship Type="http://schemas.openxmlformats.org/officeDocument/2006/relationships/slide" Target="/ppt/slides/slide3.xml" Id="R2d58ae6ceefa4311" /><Relationship Type="http://schemas.openxmlformats.org/officeDocument/2006/relationships/slide" Target="/ppt/slides/slide4.xml" Id="R20128220ba894531" /><Relationship Type="http://schemas.openxmlformats.org/officeDocument/2006/relationships/slide" Target="/ppt/slides/slide5.xml" Id="R945c2e3501c04186" /><Relationship Type="http://schemas.openxmlformats.org/officeDocument/2006/relationships/slide" Target="/ppt/slides/slide6.xml" Id="R0ee8018893b94e22" /><Relationship Type="http://schemas.openxmlformats.org/officeDocument/2006/relationships/slide" Target="/ppt/slides/slide7.xml" Id="Rdf8db016867a48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5918848f649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28160a0cc45e5" /><Relationship Type="http://schemas.openxmlformats.org/officeDocument/2006/relationships/theme" Target="/ppt/slideMasters/theme/theme1.xml" Id="Ra744c3b749ca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28160a0cc45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618b0bb384c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d1a92d79c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3d44fdde3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1a682787b4a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0f8f0a73f4c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d8c2a254949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31e5043ad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VARGTASS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VARGTASS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57 206 053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57 337 063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BROKKE INGAR  –  94,6 %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BROKKE BJØRG E ROMSAAS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Einerhaugveien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80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988 094 994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