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d0ece5e77040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d50be640be4724"/>
  </p:sldMasterIdLst>
  <p:sldIdLst>
    <p:sldId xmlns:r="http://schemas.openxmlformats.org/officeDocument/2006/relationships" id="256" r:id="R99f3b8cbccff47fa"/>
    <p:sldId xmlns:r="http://schemas.openxmlformats.org/officeDocument/2006/relationships" id="257" r:id="R8414fa42025041ef"/>
    <p:sldId xmlns:r="http://schemas.openxmlformats.org/officeDocument/2006/relationships" id="258" r:id="R9ab494362a8b45be"/>
    <p:sldId xmlns:r="http://schemas.openxmlformats.org/officeDocument/2006/relationships" id="259" r:id="R56c8364634ac4d0c"/>
    <p:sldId xmlns:r="http://schemas.openxmlformats.org/officeDocument/2006/relationships" id="260" r:id="R52d1304ca5534a88"/>
    <p:sldId xmlns:r="http://schemas.openxmlformats.org/officeDocument/2006/relationships" id="261" r:id="R9d1afaba0aba4678"/>
    <p:sldId xmlns:r="http://schemas.openxmlformats.org/officeDocument/2006/relationships" id="262" r:id="Ra2a9b780731d48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d50be640be4724" /><Relationship Type="http://schemas.openxmlformats.org/officeDocument/2006/relationships/slide" Target="/ppt/slides/slide1.xml" Id="R99f3b8cbccff47fa" /><Relationship Type="http://schemas.openxmlformats.org/officeDocument/2006/relationships/slide" Target="/ppt/slides/slide2.xml" Id="R8414fa42025041ef" /><Relationship Type="http://schemas.openxmlformats.org/officeDocument/2006/relationships/slide" Target="/ppt/slides/slide3.xml" Id="R9ab494362a8b45be" /><Relationship Type="http://schemas.openxmlformats.org/officeDocument/2006/relationships/slide" Target="/ppt/slides/slide4.xml" Id="R56c8364634ac4d0c" /><Relationship Type="http://schemas.openxmlformats.org/officeDocument/2006/relationships/slide" Target="/ppt/slides/slide5.xml" Id="R52d1304ca5534a88" /><Relationship Type="http://schemas.openxmlformats.org/officeDocument/2006/relationships/slide" Target="/ppt/slides/slide6.xml" Id="R9d1afaba0aba4678" /><Relationship Type="http://schemas.openxmlformats.org/officeDocument/2006/relationships/slide" Target="/ppt/slides/slide7.xml" Id="Ra2a9b780731d48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622d8e79a46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c759a109d4b78" /><Relationship Type="http://schemas.openxmlformats.org/officeDocument/2006/relationships/theme" Target="/ppt/slideMasters/theme/theme1.xml" Id="R6bcc56e81b1c42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5c759a109d4b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924de2f7f42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3c15e7e634d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2937cac1349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a94b2b8424c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ea869153d44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8656b698946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63e7f194d4b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HOTELL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662 358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Koglehaugen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99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norwayhl@online.no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988 133 701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