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83a2a8eb3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b1ceb2f47a4f95"/>
  </p:sldMasterIdLst>
  <p:sldIdLst>
    <p:sldId xmlns:r="http://schemas.openxmlformats.org/officeDocument/2006/relationships" id="256" r:id="R9accfa1d0177428c"/>
    <p:sldId xmlns:r="http://schemas.openxmlformats.org/officeDocument/2006/relationships" id="257" r:id="Rbbb760283abd48f7"/>
    <p:sldId xmlns:r="http://schemas.openxmlformats.org/officeDocument/2006/relationships" id="258" r:id="R84e97a1b2faf49c2"/>
    <p:sldId xmlns:r="http://schemas.openxmlformats.org/officeDocument/2006/relationships" id="259" r:id="Raa338266ecec4c54"/>
    <p:sldId xmlns:r="http://schemas.openxmlformats.org/officeDocument/2006/relationships" id="260" r:id="Rbfc5090a09d54548"/>
    <p:sldId xmlns:r="http://schemas.openxmlformats.org/officeDocument/2006/relationships" id="261" r:id="Rf52e7956257f47d8"/>
    <p:sldId xmlns:r="http://schemas.openxmlformats.org/officeDocument/2006/relationships" id="262" r:id="Re276a9fb6371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1ceb2f47a4f95" /><Relationship Type="http://schemas.openxmlformats.org/officeDocument/2006/relationships/slide" Target="/ppt/slides/slide1.xml" Id="R9accfa1d0177428c" /><Relationship Type="http://schemas.openxmlformats.org/officeDocument/2006/relationships/slide" Target="/ppt/slides/slide2.xml" Id="Rbbb760283abd48f7" /><Relationship Type="http://schemas.openxmlformats.org/officeDocument/2006/relationships/slide" Target="/ppt/slides/slide3.xml" Id="R84e97a1b2faf49c2" /><Relationship Type="http://schemas.openxmlformats.org/officeDocument/2006/relationships/slide" Target="/ppt/slides/slide4.xml" Id="Raa338266ecec4c54" /><Relationship Type="http://schemas.openxmlformats.org/officeDocument/2006/relationships/slide" Target="/ppt/slides/slide5.xml" Id="Rbfc5090a09d54548" /><Relationship Type="http://schemas.openxmlformats.org/officeDocument/2006/relationships/slide" Target="/ppt/slides/slide6.xml" Id="Rf52e7956257f47d8" /><Relationship Type="http://schemas.openxmlformats.org/officeDocument/2006/relationships/slide" Target="/ppt/slides/slide7.xml" Id="Re276a9fb6371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4d7fbc8ac4c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f4f5c637546a9" /><Relationship Type="http://schemas.openxmlformats.org/officeDocument/2006/relationships/theme" Target="/ppt/slideMasters/theme/theme1.xml" Id="Rbd7ddd1b6e40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6f4f5c6375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a1daed73d4b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4b1690ca6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72c368f13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c1f8905804d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856f4c01b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c74209b2446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b561c1751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WIKSÉN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WIKSÉN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−800 953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10 167 522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10 298 484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WIKSÉN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Jørnstadveien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988 147 796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