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3eee359cd84c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01fc1b950247d9"/>
  </p:sldMasterIdLst>
  <p:sldIdLst>
    <p:sldId xmlns:r="http://schemas.openxmlformats.org/officeDocument/2006/relationships" id="256" r:id="R649f6cbbcb294127"/>
    <p:sldId xmlns:r="http://schemas.openxmlformats.org/officeDocument/2006/relationships" id="257" r:id="R78283335e8c14c9b"/>
    <p:sldId xmlns:r="http://schemas.openxmlformats.org/officeDocument/2006/relationships" id="258" r:id="R05d44211543c4ec8"/>
    <p:sldId xmlns:r="http://schemas.openxmlformats.org/officeDocument/2006/relationships" id="259" r:id="Ra7946ce164fd409a"/>
    <p:sldId xmlns:r="http://schemas.openxmlformats.org/officeDocument/2006/relationships" id="260" r:id="Re26d18bae01248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01fc1b950247d9" /><Relationship Type="http://schemas.openxmlformats.org/officeDocument/2006/relationships/slide" Target="/ppt/slides/slide1.xml" Id="R649f6cbbcb294127" /><Relationship Type="http://schemas.openxmlformats.org/officeDocument/2006/relationships/slide" Target="/ppt/slides/slide2.xml" Id="R78283335e8c14c9b" /><Relationship Type="http://schemas.openxmlformats.org/officeDocument/2006/relationships/slide" Target="/ppt/slides/slide3.xml" Id="R05d44211543c4ec8" /><Relationship Type="http://schemas.openxmlformats.org/officeDocument/2006/relationships/slide" Target="/ppt/slides/slide4.xml" Id="Ra7946ce164fd409a" /><Relationship Type="http://schemas.openxmlformats.org/officeDocument/2006/relationships/slide" Target="/ppt/slides/slide5.xml" Id="Re26d18bae01248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12fac8750949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2a4f24f324131" /><Relationship Type="http://schemas.openxmlformats.org/officeDocument/2006/relationships/theme" Target="/ppt/slideMasters/theme/theme1.xml" Id="Rc19ddf89702c4f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c2a4f24f3241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20ceff62746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9d16f15a046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ab1f96d4744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7242b0b7d44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5c94e5e5247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REDAKSJONSKLUBBEN I VÅRT 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REDAKSJONSKLUBBEN I VÅRT 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REDAKSJONSKLUBBEN I VÅRT LAND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REDAKSJONSKLUBBEN I VÅRT 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REDAKSJONSKLUBBEN I VÅRT 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REDAKSJONSKLUBBEN I VÅRT 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Hausmanns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03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nj@vl.no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988 153 567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REDAKSJONSKLUBBEN I VÅRT LAND</a:t>
            </a:r>
          </a:p>
        </p:txBody>
      </p:sp>
    </p:spTree>
  </p:cSld>
  <p:clrMapOvr>
    <a:masterClrMapping xmlns:a="http://schemas.openxmlformats.org/drawingml/2006/main"/>
  </p:clrMapOvr>
</p:sld>
</file>