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d413a02ac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3ddf8feb04121"/>
  </p:sldMasterIdLst>
  <p:sldIdLst>
    <p:sldId xmlns:r="http://schemas.openxmlformats.org/officeDocument/2006/relationships" id="256" r:id="R56ce381f33844600"/>
    <p:sldId xmlns:r="http://schemas.openxmlformats.org/officeDocument/2006/relationships" id="257" r:id="Rce79af14f6d547fd"/>
    <p:sldId xmlns:r="http://schemas.openxmlformats.org/officeDocument/2006/relationships" id="258" r:id="Rdc2d4efea62548fa"/>
    <p:sldId xmlns:r="http://schemas.openxmlformats.org/officeDocument/2006/relationships" id="259" r:id="R5344ec180ce34135"/>
    <p:sldId xmlns:r="http://schemas.openxmlformats.org/officeDocument/2006/relationships" id="260" r:id="R653d072a6f3a4a7f"/>
    <p:sldId xmlns:r="http://schemas.openxmlformats.org/officeDocument/2006/relationships" id="261" r:id="R19293cb311ea41fd"/>
    <p:sldId xmlns:r="http://schemas.openxmlformats.org/officeDocument/2006/relationships" id="262" r:id="R9017865ce721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3ddf8feb04121" /><Relationship Type="http://schemas.openxmlformats.org/officeDocument/2006/relationships/slide" Target="/ppt/slides/slide1.xml" Id="R56ce381f33844600" /><Relationship Type="http://schemas.openxmlformats.org/officeDocument/2006/relationships/slide" Target="/ppt/slides/slide2.xml" Id="Rce79af14f6d547fd" /><Relationship Type="http://schemas.openxmlformats.org/officeDocument/2006/relationships/slide" Target="/ppt/slides/slide3.xml" Id="Rdc2d4efea62548fa" /><Relationship Type="http://schemas.openxmlformats.org/officeDocument/2006/relationships/slide" Target="/ppt/slides/slide4.xml" Id="R5344ec180ce34135" /><Relationship Type="http://schemas.openxmlformats.org/officeDocument/2006/relationships/slide" Target="/ppt/slides/slide5.xml" Id="R653d072a6f3a4a7f" /><Relationship Type="http://schemas.openxmlformats.org/officeDocument/2006/relationships/slide" Target="/ppt/slides/slide6.xml" Id="R19293cb311ea41fd" /><Relationship Type="http://schemas.openxmlformats.org/officeDocument/2006/relationships/slide" Target="/ppt/slides/slide7.xml" Id="R9017865ce721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4d59398eb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c9f3b05b462b" /><Relationship Type="http://schemas.openxmlformats.org/officeDocument/2006/relationships/theme" Target="/ppt/slideMasters/theme/theme1.xml" Id="R06b6f4e8d2bf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7c9f3b05b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cfcccf0e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49a62c8b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8e7eeb04a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102d61211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95c7fd39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0e06d11a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1bb4c785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154 111 597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156 559 919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MORTEN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HELLENES HILDE GUNN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Asvallveien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