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5dd1582de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e233f7a3b4847"/>
  </p:sldMasterIdLst>
  <p:sldIdLst>
    <p:sldId xmlns:r="http://schemas.openxmlformats.org/officeDocument/2006/relationships" id="256" r:id="R86c59f019b62434e"/>
    <p:sldId xmlns:r="http://schemas.openxmlformats.org/officeDocument/2006/relationships" id="257" r:id="Rbea8c53557834384"/>
    <p:sldId xmlns:r="http://schemas.openxmlformats.org/officeDocument/2006/relationships" id="258" r:id="R3efb7f30871a4b54"/>
    <p:sldId xmlns:r="http://schemas.openxmlformats.org/officeDocument/2006/relationships" id="259" r:id="R1f9078c69fe843e7"/>
    <p:sldId xmlns:r="http://schemas.openxmlformats.org/officeDocument/2006/relationships" id="260" r:id="R8ae2343ca6d84a0f"/>
    <p:sldId xmlns:r="http://schemas.openxmlformats.org/officeDocument/2006/relationships" id="261" r:id="R9db1c08f7a0b4c21"/>
    <p:sldId xmlns:r="http://schemas.openxmlformats.org/officeDocument/2006/relationships" id="262" r:id="Rd6b15cce1a38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e233f7a3b4847" /><Relationship Type="http://schemas.openxmlformats.org/officeDocument/2006/relationships/slide" Target="/ppt/slides/slide1.xml" Id="R86c59f019b62434e" /><Relationship Type="http://schemas.openxmlformats.org/officeDocument/2006/relationships/slide" Target="/ppt/slides/slide2.xml" Id="Rbea8c53557834384" /><Relationship Type="http://schemas.openxmlformats.org/officeDocument/2006/relationships/slide" Target="/ppt/slides/slide3.xml" Id="R3efb7f30871a4b54" /><Relationship Type="http://schemas.openxmlformats.org/officeDocument/2006/relationships/slide" Target="/ppt/slides/slide4.xml" Id="R1f9078c69fe843e7" /><Relationship Type="http://schemas.openxmlformats.org/officeDocument/2006/relationships/slide" Target="/ppt/slides/slide5.xml" Id="R8ae2343ca6d84a0f" /><Relationship Type="http://schemas.openxmlformats.org/officeDocument/2006/relationships/slide" Target="/ppt/slides/slide6.xml" Id="R9db1c08f7a0b4c21" /><Relationship Type="http://schemas.openxmlformats.org/officeDocument/2006/relationships/slide" Target="/ppt/slides/slide7.xml" Id="Rd6b15cce1a38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3eca39d0f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1a05d36164e6e" /><Relationship Type="http://schemas.openxmlformats.org/officeDocument/2006/relationships/theme" Target="/ppt/slideMasters/theme/theme1.xml" Id="Rfeeb8d9c3c08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d1a05d3616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c1cfd6364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4b9a4821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0e5840c2e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04068c16f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6fb061c8d47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a3484670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3d496baad41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 INVEST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 INVEST OG EIENDOM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3 375 247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KALBERG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Leversbyveien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988 251 860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INVEST OG EIENDOM AS</a:t>
            </a:r>
          </a:p>
        </p:txBody>
      </p:sp>
    </p:spTree>
  </p:cSld>
  <p:clrMapOvr>
    <a:masterClrMapping xmlns:a="http://schemas.openxmlformats.org/drawingml/2006/main"/>
  </p:clrMapOvr>
</p:sld>
</file>