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97fcfd856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dbb89feca4269"/>
  </p:sldMasterIdLst>
  <p:sldIdLst>
    <p:sldId xmlns:r="http://schemas.openxmlformats.org/officeDocument/2006/relationships" id="256" r:id="Rfc7bdb5e87f94329"/>
    <p:sldId xmlns:r="http://schemas.openxmlformats.org/officeDocument/2006/relationships" id="257" r:id="Rd812d69dd46e4e88"/>
    <p:sldId xmlns:r="http://schemas.openxmlformats.org/officeDocument/2006/relationships" id="258" r:id="Rf81b69055ca14744"/>
    <p:sldId xmlns:r="http://schemas.openxmlformats.org/officeDocument/2006/relationships" id="259" r:id="Rdb004690170f490a"/>
    <p:sldId xmlns:r="http://schemas.openxmlformats.org/officeDocument/2006/relationships" id="260" r:id="R24f2f179989e4482"/>
    <p:sldId xmlns:r="http://schemas.openxmlformats.org/officeDocument/2006/relationships" id="261" r:id="R5a9d184b58b64787"/>
    <p:sldId xmlns:r="http://schemas.openxmlformats.org/officeDocument/2006/relationships" id="262" r:id="R1bc005ced505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dbb89feca4269" /><Relationship Type="http://schemas.openxmlformats.org/officeDocument/2006/relationships/slide" Target="/ppt/slides/slide1.xml" Id="Rfc7bdb5e87f94329" /><Relationship Type="http://schemas.openxmlformats.org/officeDocument/2006/relationships/slide" Target="/ppt/slides/slide2.xml" Id="Rd812d69dd46e4e88" /><Relationship Type="http://schemas.openxmlformats.org/officeDocument/2006/relationships/slide" Target="/ppt/slides/slide3.xml" Id="Rf81b69055ca14744" /><Relationship Type="http://schemas.openxmlformats.org/officeDocument/2006/relationships/slide" Target="/ppt/slides/slide4.xml" Id="Rdb004690170f490a" /><Relationship Type="http://schemas.openxmlformats.org/officeDocument/2006/relationships/slide" Target="/ppt/slides/slide5.xml" Id="R24f2f179989e4482" /><Relationship Type="http://schemas.openxmlformats.org/officeDocument/2006/relationships/slide" Target="/ppt/slides/slide6.xml" Id="R5a9d184b58b64787" /><Relationship Type="http://schemas.openxmlformats.org/officeDocument/2006/relationships/slide" Target="/ppt/slides/slide7.xml" Id="R1bc005ced505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dc441c80c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4d73d16b041d9" /><Relationship Type="http://schemas.openxmlformats.org/officeDocument/2006/relationships/theme" Target="/ppt/slideMasters/theme/theme1.xml" Id="R6d934b1331ad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4d73d16b0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730b3af89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89fada3ca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e136666f1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a5563d455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1d13bfb3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66ec2f252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e3d1eee98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KAMATO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819 716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12 653 458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ATLE SIMONNES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SNERTHE SIMONNES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Fådveien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19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simon@vl.no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988 265 004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