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3240d95c3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90b86663f46eb"/>
  </p:sldMasterIdLst>
  <p:sldIdLst>
    <p:sldId xmlns:r="http://schemas.openxmlformats.org/officeDocument/2006/relationships" id="256" r:id="Rfbe70257e0fe457c"/>
    <p:sldId xmlns:r="http://schemas.openxmlformats.org/officeDocument/2006/relationships" id="257" r:id="R6da410432fb44329"/>
    <p:sldId xmlns:r="http://schemas.openxmlformats.org/officeDocument/2006/relationships" id="258" r:id="Rda153dd997374d7f"/>
    <p:sldId xmlns:r="http://schemas.openxmlformats.org/officeDocument/2006/relationships" id="259" r:id="R533f91eb95524b76"/>
    <p:sldId xmlns:r="http://schemas.openxmlformats.org/officeDocument/2006/relationships" id="260" r:id="R23d396b2755f492b"/>
    <p:sldId xmlns:r="http://schemas.openxmlformats.org/officeDocument/2006/relationships" id="261" r:id="Rd3cda1dcd9a94fb6"/>
    <p:sldId xmlns:r="http://schemas.openxmlformats.org/officeDocument/2006/relationships" id="262" r:id="Rc4106a5b5cdc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90b86663f46eb" /><Relationship Type="http://schemas.openxmlformats.org/officeDocument/2006/relationships/slide" Target="/ppt/slides/slide1.xml" Id="Rfbe70257e0fe457c" /><Relationship Type="http://schemas.openxmlformats.org/officeDocument/2006/relationships/slide" Target="/ppt/slides/slide2.xml" Id="R6da410432fb44329" /><Relationship Type="http://schemas.openxmlformats.org/officeDocument/2006/relationships/slide" Target="/ppt/slides/slide3.xml" Id="Rda153dd997374d7f" /><Relationship Type="http://schemas.openxmlformats.org/officeDocument/2006/relationships/slide" Target="/ppt/slides/slide4.xml" Id="R533f91eb95524b76" /><Relationship Type="http://schemas.openxmlformats.org/officeDocument/2006/relationships/slide" Target="/ppt/slides/slide5.xml" Id="R23d396b2755f492b" /><Relationship Type="http://schemas.openxmlformats.org/officeDocument/2006/relationships/slide" Target="/ppt/slides/slide6.xml" Id="Rd3cda1dcd9a94fb6" /><Relationship Type="http://schemas.openxmlformats.org/officeDocument/2006/relationships/slide" Target="/ppt/slides/slide7.xml" Id="Rc4106a5b5cdc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6c8c542f644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dbd5486cb4646" /><Relationship Type="http://schemas.openxmlformats.org/officeDocument/2006/relationships/theme" Target="/ppt/slideMasters/theme/theme1.xml" Id="Rf1dea811de38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dbd5486cb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a1300c67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aee7a8fa3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8077d2ff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c558d21d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6773be6e1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d3b82b54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81e3176c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36 574 584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350 982 420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352 497 266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