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9032ecd12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84248d92b4e08"/>
  </p:sldMasterIdLst>
  <p:sldIdLst>
    <p:sldId xmlns:r="http://schemas.openxmlformats.org/officeDocument/2006/relationships" id="256" r:id="Re2d8b5cf8a7249ff"/>
    <p:sldId xmlns:r="http://schemas.openxmlformats.org/officeDocument/2006/relationships" id="257" r:id="R6798295f60734209"/>
    <p:sldId xmlns:r="http://schemas.openxmlformats.org/officeDocument/2006/relationships" id="258" r:id="R817c4b9a3d774667"/>
    <p:sldId xmlns:r="http://schemas.openxmlformats.org/officeDocument/2006/relationships" id="259" r:id="R118388bbeba24d3a"/>
    <p:sldId xmlns:r="http://schemas.openxmlformats.org/officeDocument/2006/relationships" id="260" r:id="Reb23c6276d7d472a"/>
    <p:sldId xmlns:r="http://schemas.openxmlformats.org/officeDocument/2006/relationships" id="261" r:id="Rdee1c731be25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84248d92b4e08" /><Relationship Type="http://schemas.openxmlformats.org/officeDocument/2006/relationships/slide" Target="/ppt/slides/slide1.xml" Id="Re2d8b5cf8a7249ff" /><Relationship Type="http://schemas.openxmlformats.org/officeDocument/2006/relationships/slide" Target="/ppt/slides/slide2.xml" Id="R6798295f60734209" /><Relationship Type="http://schemas.openxmlformats.org/officeDocument/2006/relationships/slide" Target="/ppt/slides/slide3.xml" Id="R817c4b9a3d774667" /><Relationship Type="http://schemas.openxmlformats.org/officeDocument/2006/relationships/slide" Target="/ppt/slides/slide4.xml" Id="R118388bbeba24d3a" /><Relationship Type="http://schemas.openxmlformats.org/officeDocument/2006/relationships/slide" Target="/ppt/slides/slide5.xml" Id="Reb23c6276d7d472a" /><Relationship Type="http://schemas.openxmlformats.org/officeDocument/2006/relationships/slide" Target="/ppt/slides/slide6.xml" Id="Rdee1c731be25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791565ed24b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250653374986" /><Relationship Type="http://schemas.openxmlformats.org/officeDocument/2006/relationships/theme" Target="/ppt/slideMasters/theme/theme1.xml" Id="R7e58cc42f27f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025065337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20eac879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3f6133ba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d727bc9ba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8c08c6ec6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5e7d0fcad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dcbdf931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