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aa062c10c148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eb1830130a40e9"/>
  </p:sldMasterIdLst>
  <p:sldIdLst>
    <p:sldId xmlns:r="http://schemas.openxmlformats.org/officeDocument/2006/relationships" id="256" r:id="R37cf33ed23dd446c"/>
    <p:sldId xmlns:r="http://schemas.openxmlformats.org/officeDocument/2006/relationships" id="257" r:id="R28ebb6c9eef94481"/>
    <p:sldId xmlns:r="http://schemas.openxmlformats.org/officeDocument/2006/relationships" id="258" r:id="Rb96bb0f6bced4afe"/>
    <p:sldId xmlns:r="http://schemas.openxmlformats.org/officeDocument/2006/relationships" id="259" r:id="R4d0faeb840c94e4f"/>
    <p:sldId xmlns:r="http://schemas.openxmlformats.org/officeDocument/2006/relationships" id="260" r:id="Rafb0bb4c812f416c"/>
    <p:sldId xmlns:r="http://schemas.openxmlformats.org/officeDocument/2006/relationships" id="261" r:id="Rd379c3e85da547ef"/>
    <p:sldId xmlns:r="http://schemas.openxmlformats.org/officeDocument/2006/relationships" id="262" r:id="Rd0c040d039bb43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eb1830130a40e9" /><Relationship Type="http://schemas.openxmlformats.org/officeDocument/2006/relationships/slide" Target="/ppt/slides/slide1.xml" Id="R37cf33ed23dd446c" /><Relationship Type="http://schemas.openxmlformats.org/officeDocument/2006/relationships/slide" Target="/ppt/slides/slide2.xml" Id="R28ebb6c9eef94481" /><Relationship Type="http://schemas.openxmlformats.org/officeDocument/2006/relationships/slide" Target="/ppt/slides/slide3.xml" Id="Rb96bb0f6bced4afe" /><Relationship Type="http://schemas.openxmlformats.org/officeDocument/2006/relationships/slide" Target="/ppt/slides/slide4.xml" Id="R4d0faeb840c94e4f" /><Relationship Type="http://schemas.openxmlformats.org/officeDocument/2006/relationships/slide" Target="/ppt/slides/slide5.xml" Id="Rafb0bb4c812f416c" /><Relationship Type="http://schemas.openxmlformats.org/officeDocument/2006/relationships/slide" Target="/ppt/slides/slide6.xml" Id="Rd379c3e85da547ef" /><Relationship Type="http://schemas.openxmlformats.org/officeDocument/2006/relationships/slide" Target="/ppt/slides/slide7.xml" Id="Rd0c040d039bb43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ae06273ced44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ef67113dad4ab1" /><Relationship Type="http://schemas.openxmlformats.org/officeDocument/2006/relationships/theme" Target="/ppt/slideMasters/theme/theme1.xml" Id="Redff3025af7b48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ef67113dad4a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5292fbd9744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e1d4e6c8347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0fdf1f5c141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2306214f546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8dcda0d2a843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c5d65b05643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fd27831444d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FREDNES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FREDNES CONSULT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523 515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311 723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3 237 805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19 934 312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19 997 839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LONAR KNUT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LONAR KRISTINA WIDÉN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LONAR VEGARD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Pans veg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3940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47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988 298 913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