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7c6b485e0149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bb2cd005542b7"/>
  </p:sldMasterIdLst>
  <p:sldIdLst>
    <p:sldId xmlns:r="http://schemas.openxmlformats.org/officeDocument/2006/relationships" id="256" r:id="R27560a3947894e9b"/>
    <p:sldId xmlns:r="http://schemas.openxmlformats.org/officeDocument/2006/relationships" id="257" r:id="R6b7a4a3c51c54f00"/>
    <p:sldId xmlns:r="http://schemas.openxmlformats.org/officeDocument/2006/relationships" id="258" r:id="Rfe04c10792a94a6f"/>
    <p:sldId xmlns:r="http://schemas.openxmlformats.org/officeDocument/2006/relationships" id="259" r:id="Rd5647b1b6fb9415a"/>
    <p:sldId xmlns:r="http://schemas.openxmlformats.org/officeDocument/2006/relationships" id="260" r:id="R888aae48b6e745b5"/>
    <p:sldId xmlns:r="http://schemas.openxmlformats.org/officeDocument/2006/relationships" id="261" r:id="Ra6ec874bcf2e4494"/>
    <p:sldId xmlns:r="http://schemas.openxmlformats.org/officeDocument/2006/relationships" id="262" r:id="R4dc1265ef34046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bb2cd005542b7" /><Relationship Type="http://schemas.openxmlformats.org/officeDocument/2006/relationships/slide" Target="/ppt/slides/slide1.xml" Id="R27560a3947894e9b" /><Relationship Type="http://schemas.openxmlformats.org/officeDocument/2006/relationships/slide" Target="/ppt/slides/slide2.xml" Id="R6b7a4a3c51c54f00" /><Relationship Type="http://schemas.openxmlformats.org/officeDocument/2006/relationships/slide" Target="/ppt/slides/slide3.xml" Id="Rfe04c10792a94a6f" /><Relationship Type="http://schemas.openxmlformats.org/officeDocument/2006/relationships/slide" Target="/ppt/slides/slide4.xml" Id="Rd5647b1b6fb9415a" /><Relationship Type="http://schemas.openxmlformats.org/officeDocument/2006/relationships/slide" Target="/ppt/slides/slide5.xml" Id="R888aae48b6e745b5" /><Relationship Type="http://schemas.openxmlformats.org/officeDocument/2006/relationships/slide" Target="/ppt/slides/slide6.xml" Id="Ra6ec874bcf2e4494" /><Relationship Type="http://schemas.openxmlformats.org/officeDocument/2006/relationships/slide" Target="/ppt/slides/slide7.xml" Id="R4dc1265ef34046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b322eca4844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833bf6efa4291" /><Relationship Type="http://schemas.openxmlformats.org/officeDocument/2006/relationships/theme" Target="/ppt/slideMasters/theme/theme1.xml" Id="R68e2e89fdd9a4f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3833bf6efa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2dfad5d374b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2d471a32e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49ac4a83d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76442f69344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c4ab0e0214a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6329e6eb24e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aa108f476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SARASWATI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−6 991 531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13 771 636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233 932 877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233 935 573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JUELL HEDVIG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Mosserødveien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988 309 303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