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12b17ac4d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26fb8f511428e"/>
  </p:sldMasterIdLst>
  <p:sldIdLst>
    <p:sldId xmlns:r="http://schemas.openxmlformats.org/officeDocument/2006/relationships" id="256" r:id="Rce73d961b2c54cb4"/>
    <p:sldId xmlns:r="http://schemas.openxmlformats.org/officeDocument/2006/relationships" id="257" r:id="R7415e46fbd90465d"/>
    <p:sldId xmlns:r="http://schemas.openxmlformats.org/officeDocument/2006/relationships" id="258" r:id="Rfbe0b130426a4bea"/>
    <p:sldId xmlns:r="http://schemas.openxmlformats.org/officeDocument/2006/relationships" id="259" r:id="R8e4a8034573744fb"/>
    <p:sldId xmlns:r="http://schemas.openxmlformats.org/officeDocument/2006/relationships" id="260" r:id="Rad78e194e2484e5b"/>
    <p:sldId xmlns:r="http://schemas.openxmlformats.org/officeDocument/2006/relationships" id="261" r:id="Rfff7ad3b4eca4d2c"/>
    <p:sldId xmlns:r="http://schemas.openxmlformats.org/officeDocument/2006/relationships" id="262" r:id="Rb1e8c85c43e1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26fb8f511428e" /><Relationship Type="http://schemas.openxmlformats.org/officeDocument/2006/relationships/slide" Target="/ppt/slides/slide1.xml" Id="Rce73d961b2c54cb4" /><Relationship Type="http://schemas.openxmlformats.org/officeDocument/2006/relationships/slide" Target="/ppt/slides/slide2.xml" Id="R7415e46fbd90465d" /><Relationship Type="http://schemas.openxmlformats.org/officeDocument/2006/relationships/slide" Target="/ppt/slides/slide3.xml" Id="Rfbe0b130426a4bea" /><Relationship Type="http://schemas.openxmlformats.org/officeDocument/2006/relationships/slide" Target="/ppt/slides/slide4.xml" Id="R8e4a8034573744fb" /><Relationship Type="http://schemas.openxmlformats.org/officeDocument/2006/relationships/slide" Target="/ppt/slides/slide5.xml" Id="Rad78e194e2484e5b" /><Relationship Type="http://schemas.openxmlformats.org/officeDocument/2006/relationships/slide" Target="/ppt/slides/slide6.xml" Id="Rfff7ad3b4eca4d2c" /><Relationship Type="http://schemas.openxmlformats.org/officeDocument/2006/relationships/slide" Target="/ppt/slides/slide7.xml" Id="Rb1e8c85c43e1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6cdb8e93e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c842f4adb4fc1" /><Relationship Type="http://schemas.openxmlformats.org/officeDocument/2006/relationships/theme" Target="/ppt/slideMasters/theme/theme1.xml" Id="R9b149240c53e44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c842f4adb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cb1eeb960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d8f189da6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dc8ea013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fbb60d71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32d52613d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f21d0cb95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c30db3eb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LITHELL-EGGUM PETER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Sognaveien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peter@eggumrevisjon.no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988 323 349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