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15f2c417f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13eebbedf488b"/>
  </p:sldMasterIdLst>
  <p:sldIdLst>
    <p:sldId xmlns:r="http://schemas.openxmlformats.org/officeDocument/2006/relationships" id="256" r:id="R44b0e453f290471f"/>
    <p:sldId xmlns:r="http://schemas.openxmlformats.org/officeDocument/2006/relationships" id="257" r:id="Rb9f0cf5d330d4966"/>
    <p:sldId xmlns:r="http://schemas.openxmlformats.org/officeDocument/2006/relationships" id="258" r:id="R2a639bcd1cb646aa"/>
    <p:sldId xmlns:r="http://schemas.openxmlformats.org/officeDocument/2006/relationships" id="259" r:id="R440865cb438d44e6"/>
    <p:sldId xmlns:r="http://schemas.openxmlformats.org/officeDocument/2006/relationships" id="260" r:id="Rd15362a17a634f18"/>
    <p:sldId xmlns:r="http://schemas.openxmlformats.org/officeDocument/2006/relationships" id="261" r:id="R751b67c852d84c7d"/>
    <p:sldId xmlns:r="http://schemas.openxmlformats.org/officeDocument/2006/relationships" id="262" r:id="R0b0783a5c35a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13eebbedf488b" /><Relationship Type="http://schemas.openxmlformats.org/officeDocument/2006/relationships/slide" Target="/ppt/slides/slide1.xml" Id="R44b0e453f290471f" /><Relationship Type="http://schemas.openxmlformats.org/officeDocument/2006/relationships/slide" Target="/ppt/slides/slide2.xml" Id="Rb9f0cf5d330d4966" /><Relationship Type="http://schemas.openxmlformats.org/officeDocument/2006/relationships/slide" Target="/ppt/slides/slide3.xml" Id="R2a639bcd1cb646aa" /><Relationship Type="http://schemas.openxmlformats.org/officeDocument/2006/relationships/slide" Target="/ppt/slides/slide4.xml" Id="R440865cb438d44e6" /><Relationship Type="http://schemas.openxmlformats.org/officeDocument/2006/relationships/slide" Target="/ppt/slides/slide5.xml" Id="Rd15362a17a634f18" /><Relationship Type="http://schemas.openxmlformats.org/officeDocument/2006/relationships/slide" Target="/ppt/slides/slide6.xml" Id="R751b67c852d84c7d" /><Relationship Type="http://schemas.openxmlformats.org/officeDocument/2006/relationships/slide" Target="/ppt/slides/slide7.xml" Id="R0b0783a5c35a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51c1ae76e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3a722f694aa6" /><Relationship Type="http://schemas.openxmlformats.org/officeDocument/2006/relationships/theme" Target="/ppt/slideMasters/theme/theme1.xml" Id="Rfa34ecfe9fcd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23a722f69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9ee52d2b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f16c8dfea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0456420bc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077a5899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158a8988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bfe3249e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d805310c7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